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56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5E7"/>
    <a:srgbClr val="F5D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AYSINGH CHAUHAN" userId="d606c9987b4449df" providerId="LiveId" clId="{E124ECB3-6886-4E70-A040-EA2BF24814E1}"/>
    <pc:docChg chg="addSld delSld modSld">
      <pc:chgData name="AJAYSINGH CHAUHAN" userId="d606c9987b4449df" providerId="LiveId" clId="{E124ECB3-6886-4E70-A040-EA2BF24814E1}" dt="2024-03-06T13:47:15.631" v="78" actId="1076"/>
      <pc:docMkLst>
        <pc:docMk/>
      </pc:docMkLst>
      <pc:sldChg chg="addSp modSp mod modAnim">
        <pc:chgData name="AJAYSINGH CHAUHAN" userId="d606c9987b4449df" providerId="LiveId" clId="{E124ECB3-6886-4E70-A040-EA2BF24814E1}" dt="2024-03-06T11:18:00.946" v="16"/>
        <pc:sldMkLst>
          <pc:docMk/>
          <pc:sldMk cId="1864376493" sldId="259"/>
        </pc:sldMkLst>
        <pc:spChg chg="mod">
          <ac:chgData name="AJAYSINGH CHAUHAN" userId="d606c9987b4449df" providerId="LiveId" clId="{E124ECB3-6886-4E70-A040-EA2BF24814E1}" dt="2024-03-06T10:30:10.842" v="1" actId="20577"/>
          <ac:spMkLst>
            <pc:docMk/>
            <pc:sldMk cId="1864376493" sldId="259"/>
            <ac:spMk id="6" creationId="{87773F4F-CBAC-9492-E31E-33FA685AA922}"/>
          </ac:spMkLst>
        </pc:spChg>
        <pc:picChg chg="add mod">
          <ac:chgData name="AJAYSINGH CHAUHAN" userId="d606c9987b4449df" providerId="LiveId" clId="{E124ECB3-6886-4E70-A040-EA2BF24814E1}" dt="2024-03-06T11:17:55.338" v="15" actId="1076"/>
          <ac:picMkLst>
            <pc:docMk/>
            <pc:sldMk cId="1864376493" sldId="259"/>
            <ac:picMk id="4" creationId="{86505F48-0908-FE8C-D1BF-C6E51C038DC5}"/>
          </ac:picMkLst>
        </pc:picChg>
      </pc:sldChg>
      <pc:sldChg chg="addSp modSp mod modAnim">
        <pc:chgData name="AJAYSINGH CHAUHAN" userId="d606c9987b4449df" providerId="LiveId" clId="{E124ECB3-6886-4E70-A040-EA2BF24814E1}" dt="2024-03-06T11:18:37.608" v="21"/>
        <pc:sldMkLst>
          <pc:docMk/>
          <pc:sldMk cId="854321314" sldId="261"/>
        </pc:sldMkLst>
        <pc:picChg chg="add mod">
          <ac:chgData name="AJAYSINGH CHAUHAN" userId="d606c9987b4449df" providerId="LiveId" clId="{E124ECB3-6886-4E70-A040-EA2BF24814E1}" dt="2024-03-06T11:18:27.169" v="20" actId="1076"/>
          <ac:picMkLst>
            <pc:docMk/>
            <pc:sldMk cId="854321314" sldId="261"/>
            <ac:picMk id="5" creationId="{473E2969-8077-C93A-EF35-DC676CDEB63B}"/>
          </ac:picMkLst>
        </pc:picChg>
      </pc:sldChg>
      <pc:sldChg chg="addSp modSp mod modAnim">
        <pc:chgData name="AJAYSINGH CHAUHAN" userId="d606c9987b4449df" providerId="LiveId" clId="{E124ECB3-6886-4E70-A040-EA2BF24814E1}" dt="2024-03-06T13:41:36.936" v="28"/>
        <pc:sldMkLst>
          <pc:docMk/>
          <pc:sldMk cId="3116675554" sldId="262"/>
        </pc:sldMkLst>
        <pc:picChg chg="add mod">
          <ac:chgData name="AJAYSINGH CHAUHAN" userId="d606c9987b4449df" providerId="LiveId" clId="{E124ECB3-6886-4E70-A040-EA2BF24814E1}" dt="2024-03-06T13:41:33.055" v="27" actId="1076"/>
          <ac:picMkLst>
            <pc:docMk/>
            <pc:sldMk cId="3116675554" sldId="262"/>
            <ac:picMk id="3" creationId="{4B95225A-50C6-4781-E942-0CACE31DEE25}"/>
          </ac:picMkLst>
        </pc:picChg>
      </pc:sldChg>
      <pc:sldChg chg="addSp modSp mod modAnim">
        <pc:chgData name="AJAYSINGH CHAUHAN" userId="d606c9987b4449df" providerId="LiveId" clId="{E124ECB3-6886-4E70-A040-EA2BF24814E1}" dt="2024-03-06T13:42:08.399" v="35"/>
        <pc:sldMkLst>
          <pc:docMk/>
          <pc:sldMk cId="1019738692" sldId="263"/>
        </pc:sldMkLst>
        <pc:picChg chg="add mod">
          <ac:chgData name="AJAYSINGH CHAUHAN" userId="d606c9987b4449df" providerId="LiveId" clId="{E124ECB3-6886-4E70-A040-EA2BF24814E1}" dt="2024-03-06T13:42:04.526" v="34" actId="1076"/>
          <ac:picMkLst>
            <pc:docMk/>
            <pc:sldMk cId="1019738692" sldId="263"/>
            <ac:picMk id="3" creationId="{1ABED703-601D-EACF-2EE7-BB776A3D77FC}"/>
          </ac:picMkLst>
        </pc:picChg>
        <pc:picChg chg="mod">
          <ac:chgData name="AJAYSINGH CHAUHAN" userId="d606c9987b4449df" providerId="LiveId" clId="{E124ECB3-6886-4E70-A040-EA2BF24814E1}" dt="2024-03-06T12:58:09.917" v="23" actId="1076"/>
          <ac:picMkLst>
            <pc:docMk/>
            <pc:sldMk cId="1019738692" sldId="263"/>
            <ac:picMk id="17" creationId="{F32A99BE-AB11-004A-BD00-DE48BCBA5B5A}"/>
          </ac:picMkLst>
        </pc:picChg>
      </pc:sldChg>
      <pc:sldChg chg="addSp delSp modSp mod modAnim">
        <pc:chgData name="AJAYSINGH CHAUHAN" userId="d606c9987b4449df" providerId="LiveId" clId="{E124ECB3-6886-4E70-A040-EA2BF24814E1}" dt="2024-03-06T13:43:07.280" v="45"/>
        <pc:sldMkLst>
          <pc:docMk/>
          <pc:sldMk cId="2346729664" sldId="264"/>
        </pc:sldMkLst>
        <pc:spChg chg="del">
          <ac:chgData name="AJAYSINGH CHAUHAN" userId="d606c9987b4449df" providerId="LiveId" clId="{E124ECB3-6886-4E70-A040-EA2BF24814E1}" dt="2024-03-06T13:42:45.057" v="36"/>
          <ac:spMkLst>
            <pc:docMk/>
            <pc:sldMk cId="2346729664" sldId="264"/>
            <ac:spMk id="6" creationId="{34333F48-6930-7087-8C7B-45E4CDD4852F}"/>
          </ac:spMkLst>
        </pc:spChg>
        <pc:picChg chg="add mod">
          <ac:chgData name="AJAYSINGH CHAUHAN" userId="d606c9987b4449df" providerId="LiveId" clId="{E124ECB3-6886-4E70-A040-EA2BF24814E1}" dt="2024-03-06T13:43:00.305" v="44" actId="1076"/>
          <ac:picMkLst>
            <pc:docMk/>
            <pc:sldMk cId="2346729664" sldId="264"/>
            <ac:picMk id="4" creationId="{BFA432AD-3592-4A52-C324-DFD32798E9E3}"/>
          </ac:picMkLst>
        </pc:picChg>
      </pc:sldChg>
      <pc:sldChg chg="addSp delSp modSp mod modAnim">
        <pc:chgData name="AJAYSINGH CHAUHAN" userId="d606c9987b4449df" providerId="LiveId" clId="{E124ECB3-6886-4E70-A040-EA2BF24814E1}" dt="2024-03-06T13:45:15.016" v="63"/>
        <pc:sldMkLst>
          <pc:docMk/>
          <pc:sldMk cId="2193146688" sldId="265"/>
        </pc:sldMkLst>
        <pc:spChg chg="del">
          <ac:chgData name="AJAYSINGH CHAUHAN" userId="d606c9987b4449df" providerId="LiveId" clId="{E124ECB3-6886-4E70-A040-EA2BF24814E1}" dt="2024-03-06T13:43:43.380" v="46"/>
          <ac:spMkLst>
            <pc:docMk/>
            <pc:sldMk cId="2193146688" sldId="265"/>
            <ac:spMk id="3" creationId="{6F77C4D8-2AF0-F57C-AFE3-736AA0043122}"/>
          </ac:spMkLst>
        </pc:spChg>
        <pc:spChg chg="mod">
          <ac:chgData name="AJAYSINGH CHAUHAN" userId="d606c9987b4449df" providerId="LiveId" clId="{E124ECB3-6886-4E70-A040-EA2BF24814E1}" dt="2024-03-06T13:44:52.687" v="58" actId="1076"/>
          <ac:spMkLst>
            <pc:docMk/>
            <pc:sldMk cId="2193146688" sldId="265"/>
            <ac:spMk id="11" creationId="{632A09EC-9D0F-9CCE-8103-AAE38BBE47C8}"/>
          </ac:spMkLst>
        </pc:spChg>
        <pc:picChg chg="add mod">
          <ac:chgData name="AJAYSINGH CHAUHAN" userId="d606c9987b4449df" providerId="LiveId" clId="{E124ECB3-6886-4E70-A040-EA2BF24814E1}" dt="2024-03-06T13:45:06.857" v="62" actId="1076"/>
          <ac:picMkLst>
            <pc:docMk/>
            <pc:sldMk cId="2193146688" sldId="265"/>
            <ac:picMk id="4" creationId="{35FAD956-482D-B8B4-4571-B25E1565CF6F}"/>
          </ac:picMkLst>
        </pc:picChg>
        <pc:picChg chg="mod">
          <ac:chgData name="AJAYSINGH CHAUHAN" userId="d606c9987b4449df" providerId="LiveId" clId="{E124ECB3-6886-4E70-A040-EA2BF24814E1}" dt="2024-03-06T13:44:48.983" v="57" actId="14100"/>
          <ac:picMkLst>
            <pc:docMk/>
            <pc:sldMk cId="2193146688" sldId="265"/>
            <ac:picMk id="5" creationId="{22732BF0-91FF-611E-0D27-92539697FFB3}"/>
          </ac:picMkLst>
        </pc:picChg>
      </pc:sldChg>
      <pc:sldChg chg="modSp mod">
        <pc:chgData name="AJAYSINGH CHAUHAN" userId="d606c9987b4449df" providerId="LiveId" clId="{E124ECB3-6886-4E70-A040-EA2BF24814E1}" dt="2024-03-06T13:47:15.631" v="78" actId="1076"/>
        <pc:sldMkLst>
          <pc:docMk/>
          <pc:sldMk cId="3512875436" sldId="266"/>
        </pc:sldMkLst>
        <pc:spChg chg="mod">
          <ac:chgData name="AJAYSINGH CHAUHAN" userId="d606c9987b4449df" providerId="LiveId" clId="{E124ECB3-6886-4E70-A040-EA2BF24814E1}" dt="2024-03-06T13:47:15.631" v="78" actId="1076"/>
          <ac:spMkLst>
            <pc:docMk/>
            <pc:sldMk cId="3512875436" sldId="266"/>
            <ac:spMk id="3" creationId="{41F907EA-0031-F808-FC0B-5DD04A74B00F}"/>
          </ac:spMkLst>
        </pc:spChg>
        <pc:spChg chg="mod">
          <ac:chgData name="AJAYSINGH CHAUHAN" userId="d606c9987b4449df" providerId="LiveId" clId="{E124ECB3-6886-4E70-A040-EA2BF24814E1}" dt="2024-03-06T13:47:05.334" v="76" actId="1076"/>
          <ac:spMkLst>
            <pc:docMk/>
            <pc:sldMk cId="3512875436" sldId="266"/>
            <ac:spMk id="6" creationId="{9186A7D5-2B29-B4B9-1CAF-7489A5ED199C}"/>
          </ac:spMkLst>
        </pc:spChg>
        <pc:graphicFrameChg chg="mod">
          <ac:chgData name="AJAYSINGH CHAUHAN" userId="d606c9987b4449df" providerId="LiveId" clId="{E124ECB3-6886-4E70-A040-EA2BF24814E1}" dt="2024-03-06T13:47:10.221" v="77" actId="1076"/>
          <ac:graphicFrameMkLst>
            <pc:docMk/>
            <pc:sldMk cId="3512875436" sldId="266"/>
            <ac:graphicFrameMk id="4" creationId="{ED490CFF-62DD-2DD6-EDDD-FD29CDD72176}"/>
          </ac:graphicFrameMkLst>
        </pc:graphicFrameChg>
      </pc:sldChg>
      <pc:sldChg chg="new del">
        <pc:chgData name="AJAYSINGH CHAUHAN" userId="d606c9987b4449df" providerId="LiveId" clId="{E124ECB3-6886-4E70-A040-EA2BF24814E1}" dt="2024-03-06T11:03:56.810" v="7" actId="2696"/>
        <pc:sldMkLst>
          <pc:docMk/>
          <pc:sldMk cId="2736771084" sldId="267"/>
        </pc:sldMkLst>
      </pc:sldChg>
      <pc:sldChg chg="new del">
        <pc:chgData name="AJAYSINGH CHAUHAN" userId="d606c9987b4449df" providerId="LiveId" clId="{E124ECB3-6886-4E70-A040-EA2BF24814E1}" dt="2024-03-06T11:04:01.667" v="8" actId="2696"/>
        <pc:sldMkLst>
          <pc:docMk/>
          <pc:sldMk cId="2710808355" sldId="268"/>
        </pc:sldMkLst>
      </pc:sldChg>
      <pc:sldChg chg="new del">
        <pc:chgData name="AJAYSINGH CHAUHAN" userId="d606c9987b4449df" providerId="LiveId" clId="{E124ECB3-6886-4E70-A040-EA2BF24814E1}" dt="2024-03-06T11:04:04.185" v="9" actId="2696"/>
        <pc:sldMkLst>
          <pc:docMk/>
          <pc:sldMk cId="1907269942" sldId="269"/>
        </pc:sldMkLst>
      </pc:sldChg>
      <pc:sldChg chg="new del">
        <pc:chgData name="AJAYSINGH CHAUHAN" userId="d606c9987b4449df" providerId="LiveId" clId="{E124ECB3-6886-4E70-A040-EA2BF24814E1}" dt="2024-03-06T11:04:06.405" v="10" actId="2696"/>
        <pc:sldMkLst>
          <pc:docMk/>
          <pc:sldMk cId="1728454040" sldId="270"/>
        </pc:sldMkLst>
      </pc:sldChg>
      <pc:sldChg chg="new del">
        <pc:chgData name="AJAYSINGH CHAUHAN" userId="d606c9987b4449df" providerId="LiveId" clId="{E124ECB3-6886-4E70-A040-EA2BF24814E1}" dt="2024-03-06T11:04:08.474" v="11" actId="2696"/>
        <pc:sldMkLst>
          <pc:docMk/>
          <pc:sldMk cId="1207335921" sldId="27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30D0B3-0178-4541-9E84-5CBF77C755B2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D7AB15A-B843-4027-A733-FF9225361E24}">
      <dgm:prSet/>
      <dgm:spPr>
        <a:solidFill>
          <a:srgbClr val="FF0000">
            <a:alpha val="78000"/>
          </a:srgbClr>
        </a:solidFill>
      </dgm:spPr>
      <dgm:t>
        <a:bodyPr/>
        <a:lstStyle/>
        <a:p>
          <a:r>
            <a:rPr lang="en-IN" b="1" dirty="0">
              <a:solidFill>
                <a:srgbClr val="FFFF00"/>
              </a:solidFill>
            </a:rPr>
            <a:t>Policy ID     Premium </a:t>
          </a:r>
          <a:br>
            <a:rPr lang="en-IN" dirty="0"/>
          </a:br>
          <a:br>
            <a:rPr lang="en-IN" dirty="0"/>
          </a:br>
          <a:r>
            <a:rPr lang="en-IN" dirty="0"/>
            <a:t>POL4321HEL      5000 POL4331HEL      7500 </a:t>
          </a:r>
          <a:br>
            <a:rPr lang="en-IN" dirty="0"/>
          </a:br>
          <a:r>
            <a:rPr lang="en-IN" dirty="0"/>
            <a:t>POL3309HEL    12000 </a:t>
          </a:r>
          <a:br>
            <a:rPr lang="en-IN" dirty="0"/>
          </a:br>
          <a:r>
            <a:rPr lang="en-IN" dirty="0"/>
            <a:t>POL5319HEL    16700 </a:t>
          </a:r>
          <a:br>
            <a:rPr lang="en-IN" dirty="0"/>
          </a:br>
          <a:r>
            <a:rPr lang="en-IN" dirty="0"/>
            <a:t>POL6303HEL    21500 </a:t>
          </a:r>
          <a:br>
            <a:rPr lang="en-IN" dirty="0"/>
          </a:br>
          <a:r>
            <a:rPr lang="en-IN" dirty="0"/>
            <a:t>POL6093HEL     31700 </a:t>
          </a:r>
          <a:br>
            <a:rPr lang="en-IN" dirty="0"/>
          </a:br>
          <a:r>
            <a:rPr lang="en-IN" dirty="0"/>
            <a:t>POL9221HEL     42500 </a:t>
          </a:r>
          <a:br>
            <a:rPr lang="en-IN" dirty="0"/>
          </a:br>
          <a:r>
            <a:rPr lang="en-IN" dirty="0"/>
            <a:t>POL1048HEL     76500 </a:t>
          </a:r>
          <a:br>
            <a:rPr lang="en-IN" dirty="0"/>
          </a:br>
          <a:r>
            <a:rPr lang="en-IN" dirty="0"/>
            <a:t>POL2005HEL   120000</a:t>
          </a:r>
        </a:p>
      </dgm:t>
    </dgm:pt>
    <dgm:pt modelId="{8E4CF419-1A6A-423C-B9B8-E76DFEB3739D}" type="parTrans" cxnId="{5AC5EF19-81AE-4BCA-AD2D-12E6509FE999}">
      <dgm:prSet/>
      <dgm:spPr/>
      <dgm:t>
        <a:bodyPr/>
        <a:lstStyle/>
        <a:p>
          <a:endParaRPr lang="en-IN"/>
        </a:p>
      </dgm:t>
    </dgm:pt>
    <dgm:pt modelId="{26F9CECE-728F-481C-BBDE-BA2C8E131662}" type="sibTrans" cxnId="{5AC5EF19-81AE-4BCA-AD2D-12E6509FE999}">
      <dgm:prSet/>
      <dgm:spPr/>
      <dgm:t>
        <a:bodyPr/>
        <a:lstStyle/>
        <a:p>
          <a:endParaRPr lang="en-IN"/>
        </a:p>
      </dgm:t>
    </dgm:pt>
    <dgm:pt modelId="{918C3413-CFD9-422D-83C7-AD6FBED57185}" type="pres">
      <dgm:prSet presAssocID="{0930D0B3-0178-4541-9E84-5CBF77C755B2}" presName="compositeShape" presStyleCnt="0">
        <dgm:presLayoutVars>
          <dgm:chMax val="7"/>
          <dgm:dir/>
          <dgm:resizeHandles val="exact"/>
        </dgm:presLayoutVars>
      </dgm:prSet>
      <dgm:spPr/>
    </dgm:pt>
    <dgm:pt modelId="{FAECD753-B912-45EF-BD8A-AF10A815E551}" type="pres">
      <dgm:prSet presAssocID="{3D7AB15A-B843-4027-A733-FF9225361E24}" presName="circ1TxSh" presStyleLbl="vennNode1" presStyleIdx="0" presStyleCnt="1" custLinFactNeighborX="1860" custLinFactNeighborY="-7948"/>
      <dgm:spPr/>
    </dgm:pt>
  </dgm:ptLst>
  <dgm:cxnLst>
    <dgm:cxn modelId="{5AC5EF19-81AE-4BCA-AD2D-12E6509FE999}" srcId="{0930D0B3-0178-4541-9E84-5CBF77C755B2}" destId="{3D7AB15A-B843-4027-A733-FF9225361E24}" srcOrd="0" destOrd="0" parTransId="{8E4CF419-1A6A-423C-B9B8-E76DFEB3739D}" sibTransId="{26F9CECE-728F-481C-BBDE-BA2C8E131662}"/>
    <dgm:cxn modelId="{37092844-449B-4064-8D56-6AF19D17572A}" type="presOf" srcId="{0930D0B3-0178-4541-9E84-5CBF77C755B2}" destId="{918C3413-CFD9-422D-83C7-AD6FBED57185}" srcOrd="0" destOrd="0" presId="urn:microsoft.com/office/officeart/2005/8/layout/venn1"/>
    <dgm:cxn modelId="{2D756892-CB4F-45E7-95E6-7660CFD6B62A}" type="presOf" srcId="{3D7AB15A-B843-4027-A733-FF9225361E24}" destId="{FAECD753-B912-45EF-BD8A-AF10A815E551}" srcOrd="0" destOrd="0" presId="urn:microsoft.com/office/officeart/2005/8/layout/venn1"/>
    <dgm:cxn modelId="{3EC85053-2FA2-4A9E-AC63-46EE1C9BE2A8}" type="presParOf" srcId="{918C3413-CFD9-422D-83C7-AD6FBED57185}" destId="{FAECD753-B912-45EF-BD8A-AF10A815E551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9CA46A-0898-4222-BDFF-A76AA8ECC9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2329271-0A15-4FCC-9045-436B7699B338}">
      <dgm:prSet/>
      <dgm:spPr>
        <a:solidFill>
          <a:srgbClr val="FF0000"/>
        </a:solidFill>
      </dgm:spPr>
      <dgm:t>
        <a:bodyPr/>
        <a:lstStyle/>
        <a:p>
          <a:r>
            <a:rPr lang="en-IN" b="1" dirty="0"/>
            <a:t>          AGE GROUP  </a:t>
          </a:r>
        </a:p>
        <a:p>
          <a:r>
            <a:rPr lang="en-IN" b="1" dirty="0"/>
            <a:t>      VIEW  INSIGHTS</a:t>
          </a:r>
          <a:endParaRPr lang="en-IN" dirty="0"/>
        </a:p>
      </dgm:t>
    </dgm:pt>
    <dgm:pt modelId="{E0639BC3-A0F9-4B0A-8856-C1190D2664AD}" type="parTrans" cxnId="{F4C0518F-5458-4001-AB38-752C617C714C}">
      <dgm:prSet/>
      <dgm:spPr/>
      <dgm:t>
        <a:bodyPr/>
        <a:lstStyle/>
        <a:p>
          <a:endParaRPr lang="en-IN"/>
        </a:p>
      </dgm:t>
    </dgm:pt>
    <dgm:pt modelId="{AD908F66-016C-4CBD-8943-7DBACF6BF360}" type="sibTrans" cxnId="{F4C0518F-5458-4001-AB38-752C617C714C}">
      <dgm:prSet/>
      <dgm:spPr/>
      <dgm:t>
        <a:bodyPr/>
        <a:lstStyle/>
        <a:p>
          <a:endParaRPr lang="en-IN"/>
        </a:p>
      </dgm:t>
    </dgm:pt>
    <dgm:pt modelId="{B3758195-AD33-4023-AC0F-A1918217732B}" type="pres">
      <dgm:prSet presAssocID="{189CA46A-0898-4222-BDFF-A76AA8ECC95E}" presName="linear" presStyleCnt="0">
        <dgm:presLayoutVars>
          <dgm:animLvl val="lvl"/>
          <dgm:resizeHandles val="exact"/>
        </dgm:presLayoutVars>
      </dgm:prSet>
      <dgm:spPr/>
    </dgm:pt>
    <dgm:pt modelId="{96F68BE1-3E77-46F0-B468-E7214C8A9BA6}" type="pres">
      <dgm:prSet presAssocID="{F2329271-0A15-4FCC-9045-436B7699B33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856E319-CF8A-4CC4-9303-C1E98DA4B3C4}" type="presOf" srcId="{F2329271-0A15-4FCC-9045-436B7699B338}" destId="{96F68BE1-3E77-46F0-B468-E7214C8A9BA6}" srcOrd="0" destOrd="0" presId="urn:microsoft.com/office/officeart/2005/8/layout/vList2"/>
    <dgm:cxn modelId="{D30BDE59-04BE-42CF-B051-12947D42C92F}" type="presOf" srcId="{189CA46A-0898-4222-BDFF-A76AA8ECC95E}" destId="{B3758195-AD33-4023-AC0F-A1918217732B}" srcOrd="0" destOrd="0" presId="urn:microsoft.com/office/officeart/2005/8/layout/vList2"/>
    <dgm:cxn modelId="{F4C0518F-5458-4001-AB38-752C617C714C}" srcId="{189CA46A-0898-4222-BDFF-A76AA8ECC95E}" destId="{F2329271-0A15-4FCC-9045-436B7699B338}" srcOrd="0" destOrd="0" parTransId="{E0639BC3-A0F9-4B0A-8856-C1190D2664AD}" sibTransId="{AD908F66-016C-4CBD-8943-7DBACF6BF360}"/>
    <dgm:cxn modelId="{F895274C-7239-4150-B088-DB639384DB77}" type="presParOf" srcId="{B3758195-AD33-4023-AC0F-A1918217732B}" destId="{96F68BE1-3E77-46F0-B468-E7214C8A9B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0E91DA-4951-47E5-96BC-90F15CF27A13}" type="doc">
      <dgm:prSet loTypeId="urn:microsoft.com/office/officeart/2005/8/layout/vList5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D383F0EF-FC7E-4995-A212-62ABF6B9A0DB}">
      <dgm:prSet/>
      <dgm:spPr>
        <a:solidFill>
          <a:srgbClr val="FF0000"/>
        </a:solidFill>
      </dgm:spPr>
      <dgm:t>
        <a:bodyPr/>
        <a:lstStyle/>
        <a:p>
          <a:r>
            <a:rPr lang="en-IN" b="1"/>
            <a:t>Acknowledgments</a:t>
          </a:r>
          <a:endParaRPr lang="en-IN"/>
        </a:p>
      </dgm:t>
    </dgm:pt>
    <dgm:pt modelId="{2B556569-E7A8-41E6-989F-32F5FDBB229B}" type="parTrans" cxnId="{31250F92-A178-4CE1-9AD6-DAC2EA6F8CDE}">
      <dgm:prSet/>
      <dgm:spPr/>
      <dgm:t>
        <a:bodyPr/>
        <a:lstStyle/>
        <a:p>
          <a:endParaRPr lang="en-IN"/>
        </a:p>
      </dgm:t>
    </dgm:pt>
    <dgm:pt modelId="{A9FBED1B-9FA0-434A-B4F5-A30C386622A6}" type="sibTrans" cxnId="{31250F92-A178-4CE1-9AD6-DAC2EA6F8CDE}">
      <dgm:prSet/>
      <dgm:spPr/>
      <dgm:t>
        <a:bodyPr/>
        <a:lstStyle/>
        <a:p>
          <a:endParaRPr lang="en-IN"/>
        </a:p>
      </dgm:t>
    </dgm:pt>
    <dgm:pt modelId="{EADAE296-B6AB-4304-BF5C-03637231F76A}" type="pres">
      <dgm:prSet presAssocID="{1F0E91DA-4951-47E5-96BC-90F15CF27A13}" presName="Name0" presStyleCnt="0">
        <dgm:presLayoutVars>
          <dgm:dir/>
          <dgm:animLvl val="lvl"/>
          <dgm:resizeHandles val="exact"/>
        </dgm:presLayoutVars>
      </dgm:prSet>
      <dgm:spPr/>
    </dgm:pt>
    <dgm:pt modelId="{D942AA4B-37F0-43C1-847D-EB6BD291E3C9}" type="pres">
      <dgm:prSet presAssocID="{D383F0EF-FC7E-4995-A212-62ABF6B9A0DB}" presName="linNode" presStyleCnt="0"/>
      <dgm:spPr/>
    </dgm:pt>
    <dgm:pt modelId="{6FD660C5-6911-4841-B7BB-11B3F1749199}" type="pres">
      <dgm:prSet presAssocID="{D383F0EF-FC7E-4995-A212-62ABF6B9A0DB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6EFD4915-AAF4-4D37-96B5-B52FF2F60C6C}" type="presOf" srcId="{D383F0EF-FC7E-4995-A212-62ABF6B9A0DB}" destId="{6FD660C5-6911-4841-B7BB-11B3F1749199}" srcOrd="0" destOrd="0" presId="urn:microsoft.com/office/officeart/2005/8/layout/vList5"/>
    <dgm:cxn modelId="{31250F92-A178-4CE1-9AD6-DAC2EA6F8CDE}" srcId="{1F0E91DA-4951-47E5-96BC-90F15CF27A13}" destId="{D383F0EF-FC7E-4995-A212-62ABF6B9A0DB}" srcOrd="0" destOrd="0" parTransId="{2B556569-E7A8-41E6-989F-32F5FDBB229B}" sibTransId="{A9FBED1B-9FA0-434A-B4F5-A30C386622A6}"/>
    <dgm:cxn modelId="{8BAFBAFA-D09D-4E55-BB09-7FAE7DB0801D}" type="presOf" srcId="{1F0E91DA-4951-47E5-96BC-90F15CF27A13}" destId="{EADAE296-B6AB-4304-BF5C-03637231F76A}" srcOrd="0" destOrd="0" presId="urn:microsoft.com/office/officeart/2005/8/layout/vList5"/>
    <dgm:cxn modelId="{8C444B0C-AD82-4A64-89E6-1887B5B231EF}" type="presParOf" srcId="{EADAE296-B6AB-4304-BF5C-03637231F76A}" destId="{D942AA4B-37F0-43C1-847D-EB6BD291E3C9}" srcOrd="0" destOrd="0" presId="urn:microsoft.com/office/officeart/2005/8/layout/vList5"/>
    <dgm:cxn modelId="{971481D5-E240-4130-BFE1-0FC667815D07}" type="presParOf" srcId="{D942AA4B-37F0-43C1-847D-EB6BD291E3C9}" destId="{6FD660C5-6911-4841-B7BB-11B3F174919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72E25B-E59F-446D-B3C3-E174938145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092A14C-2A0A-41EB-9455-0AFB79C4D935}">
      <dgm:prSet/>
      <dgm:spPr>
        <a:solidFill>
          <a:srgbClr val="FF0000"/>
        </a:solidFill>
      </dgm:spPr>
      <dgm:t>
        <a:bodyPr/>
        <a:lstStyle/>
        <a:p>
          <a:r>
            <a:rPr lang="en-IN" b="1" dirty="0"/>
            <a:t>   Policies Overview </a:t>
          </a:r>
          <a:endParaRPr lang="en-IN" dirty="0"/>
        </a:p>
      </dgm:t>
    </dgm:pt>
    <dgm:pt modelId="{E695952D-7590-46B2-AECE-851A08DA5762}" type="parTrans" cxnId="{DBE042F0-9AEA-4CE1-9FDB-EDD396353A18}">
      <dgm:prSet/>
      <dgm:spPr/>
      <dgm:t>
        <a:bodyPr/>
        <a:lstStyle/>
        <a:p>
          <a:endParaRPr lang="en-IN"/>
        </a:p>
      </dgm:t>
    </dgm:pt>
    <dgm:pt modelId="{A88D6970-CAA7-40F9-B118-A0BF279C86C6}" type="sibTrans" cxnId="{DBE042F0-9AEA-4CE1-9FDB-EDD396353A18}">
      <dgm:prSet/>
      <dgm:spPr/>
      <dgm:t>
        <a:bodyPr/>
        <a:lstStyle/>
        <a:p>
          <a:endParaRPr lang="en-IN"/>
        </a:p>
      </dgm:t>
    </dgm:pt>
    <dgm:pt modelId="{C9B7FC38-22D2-4A3A-ABFE-A49E31CB945B}" type="pres">
      <dgm:prSet presAssocID="{CE72E25B-E59F-446D-B3C3-E1749381456B}" presName="linear" presStyleCnt="0">
        <dgm:presLayoutVars>
          <dgm:animLvl val="lvl"/>
          <dgm:resizeHandles val="exact"/>
        </dgm:presLayoutVars>
      </dgm:prSet>
      <dgm:spPr/>
    </dgm:pt>
    <dgm:pt modelId="{0B2E77D2-560D-40BD-B857-60D5AADA73C7}" type="pres">
      <dgm:prSet presAssocID="{2092A14C-2A0A-41EB-9455-0AFB79C4D93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5BA536A-8059-47D2-AB0F-2E74730A8F8C}" type="presOf" srcId="{2092A14C-2A0A-41EB-9455-0AFB79C4D935}" destId="{0B2E77D2-560D-40BD-B857-60D5AADA73C7}" srcOrd="0" destOrd="0" presId="urn:microsoft.com/office/officeart/2005/8/layout/vList2"/>
    <dgm:cxn modelId="{984CF5AB-338E-48AF-810F-EB05578668DD}" type="presOf" srcId="{CE72E25B-E59F-446D-B3C3-E1749381456B}" destId="{C9B7FC38-22D2-4A3A-ABFE-A49E31CB945B}" srcOrd="0" destOrd="0" presId="urn:microsoft.com/office/officeart/2005/8/layout/vList2"/>
    <dgm:cxn modelId="{DBE042F0-9AEA-4CE1-9FDB-EDD396353A18}" srcId="{CE72E25B-E59F-446D-B3C3-E1749381456B}" destId="{2092A14C-2A0A-41EB-9455-0AFB79C4D935}" srcOrd="0" destOrd="0" parTransId="{E695952D-7590-46B2-AECE-851A08DA5762}" sibTransId="{A88D6970-CAA7-40F9-B118-A0BF279C86C6}"/>
    <dgm:cxn modelId="{38A8662D-B007-4DA5-9342-9E05AA9FC9ED}" type="presParOf" srcId="{C9B7FC38-22D2-4A3A-ABFE-A49E31CB945B}" destId="{0B2E77D2-560D-40BD-B857-60D5AADA73C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16CA9F-F0AB-4673-8C4D-2C514305A1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CEFC239-AF3F-4FBF-841D-5EAF4A0761D6}">
      <dgm:prSet/>
      <dgm:spPr>
        <a:solidFill>
          <a:srgbClr val="FF0000"/>
        </a:solidFill>
      </dgm:spPr>
      <dgm:t>
        <a:bodyPr/>
        <a:lstStyle/>
        <a:p>
          <a:r>
            <a:rPr lang="en-IN" b="1" dirty="0"/>
            <a:t>    BASIC OBSERVATIONS</a:t>
          </a:r>
          <a:endParaRPr lang="en-IN" dirty="0"/>
        </a:p>
      </dgm:t>
    </dgm:pt>
    <dgm:pt modelId="{07AF2A23-36A7-4225-9DB2-DE35CA44BD8E}" type="parTrans" cxnId="{CB22ECF4-6C61-4C4A-9AD5-1FF258C29F36}">
      <dgm:prSet/>
      <dgm:spPr/>
      <dgm:t>
        <a:bodyPr/>
        <a:lstStyle/>
        <a:p>
          <a:endParaRPr lang="en-IN"/>
        </a:p>
      </dgm:t>
    </dgm:pt>
    <dgm:pt modelId="{7D5A272A-FA62-4F06-8092-A4C8988A93DF}" type="sibTrans" cxnId="{CB22ECF4-6C61-4C4A-9AD5-1FF258C29F36}">
      <dgm:prSet/>
      <dgm:spPr/>
      <dgm:t>
        <a:bodyPr/>
        <a:lstStyle/>
        <a:p>
          <a:endParaRPr lang="en-IN"/>
        </a:p>
      </dgm:t>
    </dgm:pt>
    <dgm:pt modelId="{EE8F1885-1DB7-43A0-81A4-06246216C892}" type="pres">
      <dgm:prSet presAssocID="{7416CA9F-F0AB-4673-8C4D-2C514305A15F}" presName="linear" presStyleCnt="0">
        <dgm:presLayoutVars>
          <dgm:animLvl val="lvl"/>
          <dgm:resizeHandles val="exact"/>
        </dgm:presLayoutVars>
      </dgm:prSet>
      <dgm:spPr/>
    </dgm:pt>
    <dgm:pt modelId="{A5321FBA-C327-4711-8088-8EF08F55F6AC}" type="pres">
      <dgm:prSet presAssocID="{5CEFC239-AF3F-4FBF-841D-5EAF4A0761D6}" presName="parentText" presStyleLbl="node1" presStyleIdx="0" presStyleCnt="1" custLinFactNeighborX="3328" custLinFactNeighborY="-396">
        <dgm:presLayoutVars>
          <dgm:chMax val="0"/>
          <dgm:bulletEnabled val="1"/>
        </dgm:presLayoutVars>
      </dgm:prSet>
      <dgm:spPr/>
    </dgm:pt>
  </dgm:ptLst>
  <dgm:cxnLst>
    <dgm:cxn modelId="{4BD5B744-7ED6-41C5-9CB0-A5C96199F0FE}" type="presOf" srcId="{5CEFC239-AF3F-4FBF-841D-5EAF4A0761D6}" destId="{A5321FBA-C327-4711-8088-8EF08F55F6AC}" srcOrd="0" destOrd="0" presId="urn:microsoft.com/office/officeart/2005/8/layout/vList2"/>
    <dgm:cxn modelId="{C87BA4D3-8BB3-430C-AA75-058496D36CAF}" type="presOf" srcId="{7416CA9F-F0AB-4673-8C4D-2C514305A15F}" destId="{EE8F1885-1DB7-43A0-81A4-06246216C892}" srcOrd="0" destOrd="0" presId="urn:microsoft.com/office/officeart/2005/8/layout/vList2"/>
    <dgm:cxn modelId="{CB22ECF4-6C61-4C4A-9AD5-1FF258C29F36}" srcId="{7416CA9F-F0AB-4673-8C4D-2C514305A15F}" destId="{5CEFC239-AF3F-4FBF-841D-5EAF4A0761D6}" srcOrd="0" destOrd="0" parTransId="{07AF2A23-36A7-4225-9DB2-DE35CA44BD8E}" sibTransId="{7D5A272A-FA62-4F06-8092-A4C8988A93DF}"/>
    <dgm:cxn modelId="{EED1CB1E-6605-4CAF-BD69-FC590474EBF5}" type="presParOf" srcId="{EE8F1885-1DB7-43A0-81A4-06246216C892}" destId="{A5321FBA-C327-4711-8088-8EF08F55F6A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4FC05D-D642-40CD-9887-05FAC7A2C05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823B8B-2292-4E7F-B412-839D2AE42BA2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Total Revenue                 :     989.25 millions INR </a:t>
          </a:r>
          <a:endParaRPr lang="en-IN" dirty="0"/>
        </a:p>
      </dgm:t>
    </dgm:pt>
    <dgm:pt modelId="{6528A5B9-8EB6-41D0-B2BD-E83166B1B5CB}" type="parTrans" cxnId="{899334C7-FA2F-4A91-BC34-682BA0298E6C}">
      <dgm:prSet/>
      <dgm:spPr/>
      <dgm:t>
        <a:bodyPr/>
        <a:lstStyle/>
        <a:p>
          <a:endParaRPr lang="en-IN"/>
        </a:p>
      </dgm:t>
    </dgm:pt>
    <dgm:pt modelId="{A29B3061-5DFB-4446-AE21-5C60109A060E}" type="sibTrans" cxnId="{899334C7-FA2F-4A91-BC34-682BA0298E6C}">
      <dgm:prSet/>
      <dgm:spPr/>
      <dgm:t>
        <a:bodyPr/>
        <a:lstStyle/>
        <a:p>
          <a:endParaRPr lang="en-IN"/>
        </a:p>
      </dgm:t>
    </dgm:pt>
    <dgm:pt modelId="{4EFDC876-BD17-49B5-B418-8F189D62819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Total Customer Base    :      26,841  </a:t>
          </a:r>
          <a:endParaRPr lang="en-IN" dirty="0"/>
        </a:p>
      </dgm:t>
    </dgm:pt>
    <dgm:pt modelId="{F81DFD90-54E9-4FAA-9CB9-8D31CC5DD5E9}" type="parTrans" cxnId="{6B3211B9-E67D-45DC-A83D-8B394716701F}">
      <dgm:prSet/>
      <dgm:spPr/>
      <dgm:t>
        <a:bodyPr/>
        <a:lstStyle/>
        <a:p>
          <a:endParaRPr lang="en-IN"/>
        </a:p>
      </dgm:t>
    </dgm:pt>
    <dgm:pt modelId="{E42E096F-1074-40C6-943A-B886F00193E4}" type="sibTrans" cxnId="{6B3211B9-E67D-45DC-A83D-8B394716701F}">
      <dgm:prSet/>
      <dgm:spPr/>
      <dgm:t>
        <a:bodyPr/>
        <a:lstStyle/>
        <a:p>
          <a:endParaRPr lang="en-IN"/>
        </a:p>
      </dgm:t>
    </dgm:pt>
    <dgm:pt modelId="{ECEA7BBC-E9DD-4CC9-A8D8-BF886465286C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Customer’s Age Groups       :      18- 65+</a:t>
          </a:r>
          <a:endParaRPr lang="en-IN" dirty="0"/>
        </a:p>
      </dgm:t>
    </dgm:pt>
    <dgm:pt modelId="{08495F6B-05A0-463C-B170-3093FF052B84}" type="parTrans" cxnId="{076DCD51-1682-4C37-8255-A931369B4B50}">
      <dgm:prSet/>
      <dgm:spPr/>
      <dgm:t>
        <a:bodyPr/>
        <a:lstStyle/>
        <a:p>
          <a:endParaRPr lang="en-IN"/>
        </a:p>
      </dgm:t>
    </dgm:pt>
    <dgm:pt modelId="{1CE8BF67-E9A5-4356-8984-B99E2489A782}" type="sibTrans" cxnId="{076DCD51-1682-4C37-8255-A931369B4B50}">
      <dgm:prSet/>
      <dgm:spPr/>
      <dgm:t>
        <a:bodyPr/>
        <a:lstStyle/>
        <a:p>
          <a:endParaRPr lang="en-IN"/>
        </a:p>
      </dgm:t>
    </dgm:pt>
    <dgm:pt modelId="{495BEAD8-9F3C-4FFB-B560-190E77E93FAF}" type="pres">
      <dgm:prSet presAssocID="{D94FC05D-D642-40CD-9887-05FAC7A2C05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384E29D-B067-451F-B696-9B70F3EEFC4B}" type="pres">
      <dgm:prSet presAssocID="{C1823B8B-2292-4E7F-B412-839D2AE42BA2}" presName="hierRoot1" presStyleCnt="0">
        <dgm:presLayoutVars>
          <dgm:hierBranch val="init"/>
        </dgm:presLayoutVars>
      </dgm:prSet>
      <dgm:spPr/>
    </dgm:pt>
    <dgm:pt modelId="{73CB9868-7337-4A6C-878D-E76CE96C4001}" type="pres">
      <dgm:prSet presAssocID="{C1823B8B-2292-4E7F-B412-839D2AE42BA2}" presName="rootComposite1" presStyleCnt="0"/>
      <dgm:spPr/>
    </dgm:pt>
    <dgm:pt modelId="{CABFDFD5-FCD3-44FD-B362-CDD40A4DD6D9}" type="pres">
      <dgm:prSet presAssocID="{C1823B8B-2292-4E7F-B412-839D2AE42BA2}" presName="rootText1" presStyleLbl="node0" presStyleIdx="0" presStyleCnt="3">
        <dgm:presLayoutVars>
          <dgm:chPref val="3"/>
        </dgm:presLayoutVars>
      </dgm:prSet>
      <dgm:spPr/>
    </dgm:pt>
    <dgm:pt modelId="{8754E5A6-DB0C-4AA1-A581-B1F2516B8DDB}" type="pres">
      <dgm:prSet presAssocID="{C1823B8B-2292-4E7F-B412-839D2AE42BA2}" presName="rootConnector1" presStyleLbl="node1" presStyleIdx="0" presStyleCnt="0"/>
      <dgm:spPr/>
    </dgm:pt>
    <dgm:pt modelId="{F8C5F969-8E24-4338-8FBA-8AF1EC560E02}" type="pres">
      <dgm:prSet presAssocID="{C1823B8B-2292-4E7F-B412-839D2AE42BA2}" presName="hierChild2" presStyleCnt="0"/>
      <dgm:spPr/>
    </dgm:pt>
    <dgm:pt modelId="{238130F6-8016-4149-92F0-C94D06AE1827}" type="pres">
      <dgm:prSet presAssocID="{C1823B8B-2292-4E7F-B412-839D2AE42BA2}" presName="hierChild3" presStyleCnt="0"/>
      <dgm:spPr/>
    </dgm:pt>
    <dgm:pt modelId="{8379D5D8-894D-48C2-AC54-33D61725381E}" type="pres">
      <dgm:prSet presAssocID="{4EFDC876-BD17-49B5-B418-8F189D628196}" presName="hierRoot1" presStyleCnt="0">
        <dgm:presLayoutVars>
          <dgm:hierBranch val="init"/>
        </dgm:presLayoutVars>
      </dgm:prSet>
      <dgm:spPr/>
    </dgm:pt>
    <dgm:pt modelId="{BCE130B0-8774-43A1-9771-51E20611B53E}" type="pres">
      <dgm:prSet presAssocID="{4EFDC876-BD17-49B5-B418-8F189D628196}" presName="rootComposite1" presStyleCnt="0"/>
      <dgm:spPr/>
    </dgm:pt>
    <dgm:pt modelId="{CD2C6AAA-2431-439A-8228-226FD86C95D4}" type="pres">
      <dgm:prSet presAssocID="{4EFDC876-BD17-49B5-B418-8F189D628196}" presName="rootText1" presStyleLbl="node0" presStyleIdx="1" presStyleCnt="3">
        <dgm:presLayoutVars>
          <dgm:chPref val="3"/>
        </dgm:presLayoutVars>
      </dgm:prSet>
      <dgm:spPr/>
    </dgm:pt>
    <dgm:pt modelId="{899D5C68-9BB1-45B8-BD6B-42D457275952}" type="pres">
      <dgm:prSet presAssocID="{4EFDC876-BD17-49B5-B418-8F189D628196}" presName="rootConnector1" presStyleLbl="node1" presStyleIdx="0" presStyleCnt="0"/>
      <dgm:spPr/>
    </dgm:pt>
    <dgm:pt modelId="{0B88A967-A6B1-4AE9-B723-C6524906AB8A}" type="pres">
      <dgm:prSet presAssocID="{4EFDC876-BD17-49B5-B418-8F189D628196}" presName="hierChild2" presStyleCnt="0"/>
      <dgm:spPr/>
    </dgm:pt>
    <dgm:pt modelId="{E49CC22E-3354-4C82-8447-BE967F96B89D}" type="pres">
      <dgm:prSet presAssocID="{4EFDC876-BD17-49B5-B418-8F189D628196}" presName="hierChild3" presStyleCnt="0"/>
      <dgm:spPr/>
    </dgm:pt>
    <dgm:pt modelId="{B5072352-9796-4BC4-8378-65743FAEC4AB}" type="pres">
      <dgm:prSet presAssocID="{ECEA7BBC-E9DD-4CC9-A8D8-BF886465286C}" presName="hierRoot1" presStyleCnt="0">
        <dgm:presLayoutVars>
          <dgm:hierBranch val="init"/>
        </dgm:presLayoutVars>
      </dgm:prSet>
      <dgm:spPr/>
    </dgm:pt>
    <dgm:pt modelId="{1B6BD3B8-1CF8-473D-A5C6-BA359CD7372B}" type="pres">
      <dgm:prSet presAssocID="{ECEA7BBC-E9DD-4CC9-A8D8-BF886465286C}" presName="rootComposite1" presStyleCnt="0"/>
      <dgm:spPr/>
    </dgm:pt>
    <dgm:pt modelId="{074D8CDB-F16B-4527-8771-0DD02429CB3A}" type="pres">
      <dgm:prSet presAssocID="{ECEA7BBC-E9DD-4CC9-A8D8-BF886465286C}" presName="rootText1" presStyleLbl="node0" presStyleIdx="2" presStyleCnt="3">
        <dgm:presLayoutVars>
          <dgm:chPref val="3"/>
        </dgm:presLayoutVars>
      </dgm:prSet>
      <dgm:spPr/>
    </dgm:pt>
    <dgm:pt modelId="{A726B724-B02F-4903-9E9F-35EF900853F0}" type="pres">
      <dgm:prSet presAssocID="{ECEA7BBC-E9DD-4CC9-A8D8-BF886465286C}" presName="rootConnector1" presStyleLbl="node1" presStyleIdx="0" presStyleCnt="0"/>
      <dgm:spPr/>
    </dgm:pt>
    <dgm:pt modelId="{ACD0D1F4-D798-45F6-9AE2-8FBA5138F0CB}" type="pres">
      <dgm:prSet presAssocID="{ECEA7BBC-E9DD-4CC9-A8D8-BF886465286C}" presName="hierChild2" presStyleCnt="0"/>
      <dgm:spPr/>
    </dgm:pt>
    <dgm:pt modelId="{DE7EA1BA-5EA5-4F7C-A0F5-CD7B59F9B0CC}" type="pres">
      <dgm:prSet presAssocID="{ECEA7BBC-E9DD-4CC9-A8D8-BF886465286C}" presName="hierChild3" presStyleCnt="0"/>
      <dgm:spPr/>
    </dgm:pt>
  </dgm:ptLst>
  <dgm:cxnLst>
    <dgm:cxn modelId="{C9141416-81A2-4003-A10E-FC8ED465744C}" type="presOf" srcId="{D94FC05D-D642-40CD-9887-05FAC7A2C05E}" destId="{495BEAD8-9F3C-4FFB-B560-190E77E93FAF}" srcOrd="0" destOrd="0" presId="urn:microsoft.com/office/officeart/2005/8/layout/orgChart1"/>
    <dgm:cxn modelId="{91635444-FAC9-458F-9216-06AD554A49F8}" type="presOf" srcId="{C1823B8B-2292-4E7F-B412-839D2AE42BA2}" destId="{8754E5A6-DB0C-4AA1-A581-B1F2516B8DDB}" srcOrd="1" destOrd="0" presId="urn:microsoft.com/office/officeart/2005/8/layout/orgChart1"/>
    <dgm:cxn modelId="{076DCD51-1682-4C37-8255-A931369B4B50}" srcId="{D94FC05D-D642-40CD-9887-05FAC7A2C05E}" destId="{ECEA7BBC-E9DD-4CC9-A8D8-BF886465286C}" srcOrd="2" destOrd="0" parTransId="{08495F6B-05A0-463C-B170-3093FF052B84}" sibTransId="{1CE8BF67-E9A5-4356-8984-B99E2489A782}"/>
    <dgm:cxn modelId="{49843D86-F3E6-487D-BCDC-E36B78FEA067}" type="presOf" srcId="{C1823B8B-2292-4E7F-B412-839D2AE42BA2}" destId="{CABFDFD5-FCD3-44FD-B362-CDD40A4DD6D9}" srcOrd="0" destOrd="0" presId="urn:microsoft.com/office/officeart/2005/8/layout/orgChart1"/>
    <dgm:cxn modelId="{25F35E96-8490-4A2F-B620-3ED0D85978CD}" type="presOf" srcId="{4EFDC876-BD17-49B5-B418-8F189D628196}" destId="{899D5C68-9BB1-45B8-BD6B-42D457275952}" srcOrd="1" destOrd="0" presId="urn:microsoft.com/office/officeart/2005/8/layout/orgChart1"/>
    <dgm:cxn modelId="{F75A36B2-F14E-4BB6-9E50-884450257F51}" type="presOf" srcId="{ECEA7BBC-E9DD-4CC9-A8D8-BF886465286C}" destId="{A726B724-B02F-4903-9E9F-35EF900853F0}" srcOrd="1" destOrd="0" presId="urn:microsoft.com/office/officeart/2005/8/layout/orgChart1"/>
    <dgm:cxn modelId="{6B3211B9-E67D-45DC-A83D-8B394716701F}" srcId="{D94FC05D-D642-40CD-9887-05FAC7A2C05E}" destId="{4EFDC876-BD17-49B5-B418-8F189D628196}" srcOrd="1" destOrd="0" parTransId="{F81DFD90-54E9-4FAA-9CB9-8D31CC5DD5E9}" sibTransId="{E42E096F-1074-40C6-943A-B886F00193E4}"/>
    <dgm:cxn modelId="{899334C7-FA2F-4A91-BC34-682BA0298E6C}" srcId="{D94FC05D-D642-40CD-9887-05FAC7A2C05E}" destId="{C1823B8B-2292-4E7F-B412-839D2AE42BA2}" srcOrd="0" destOrd="0" parTransId="{6528A5B9-8EB6-41D0-B2BD-E83166B1B5CB}" sibTransId="{A29B3061-5DFB-4446-AE21-5C60109A060E}"/>
    <dgm:cxn modelId="{FE5D33D8-3E1B-4BE2-9B2C-92602B15C036}" type="presOf" srcId="{ECEA7BBC-E9DD-4CC9-A8D8-BF886465286C}" destId="{074D8CDB-F16B-4527-8771-0DD02429CB3A}" srcOrd="0" destOrd="0" presId="urn:microsoft.com/office/officeart/2005/8/layout/orgChart1"/>
    <dgm:cxn modelId="{5025E1FE-FCA0-49C7-A70B-C1BB404057E7}" type="presOf" srcId="{4EFDC876-BD17-49B5-B418-8F189D628196}" destId="{CD2C6AAA-2431-439A-8228-226FD86C95D4}" srcOrd="0" destOrd="0" presId="urn:microsoft.com/office/officeart/2005/8/layout/orgChart1"/>
    <dgm:cxn modelId="{1914F983-C959-4B0F-9B5B-09000420CEAB}" type="presParOf" srcId="{495BEAD8-9F3C-4FFB-B560-190E77E93FAF}" destId="{A384E29D-B067-451F-B696-9B70F3EEFC4B}" srcOrd="0" destOrd="0" presId="urn:microsoft.com/office/officeart/2005/8/layout/orgChart1"/>
    <dgm:cxn modelId="{F81A4E57-3F9E-4E39-BCFA-28713669062E}" type="presParOf" srcId="{A384E29D-B067-451F-B696-9B70F3EEFC4B}" destId="{73CB9868-7337-4A6C-878D-E76CE96C4001}" srcOrd="0" destOrd="0" presId="urn:microsoft.com/office/officeart/2005/8/layout/orgChart1"/>
    <dgm:cxn modelId="{24AF1916-A093-4458-A6CC-56FB88A127D9}" type="presParOf" srcId="{73CB9868-7337-4A6C-878D-E76CE96C4001}" destId="{CABFDFD5-FCD3-44FD-B362-CDD40A4DD6D9}" srcOrd="0" destOrd="0" presId="urn:microsoft.com/office/officeart/2005/8/layout/orgChart1"/>
    <dgm:cxn modelId="{785C26E8-2717-446C-A6BA-4620544BB6ED}" type="presParOf" srcId="{73CB9868-7337-4A6C-878D-E76CE96C4001}" destId="{8754E5A6-DB0C-4AA1-A581-B1F2516B8DDB}" srcOrd="1" destOrd="0" presId="urn:microsoft.com/office/officeart/2005/8/layout/orgChart1"/>
    <dgm:cxn modelId="{0741826F-C8DD-4F74-978B-7EE00A928F04}" type="presParOf" srcId="{A384E29D-B067-451F-B696-9B70F3EEFC4B}" destId="{F8C5F969-8E24-4338-8FBA-8AF1EC560E02}" srcOrd="1" destOrd="0" presId="urn:microsoft.com/office/officeart/2005/8/layout/orgChart1"/>
    <dgm:cxn modelId="{176FFDFA-422A-4A7A-A79C-21F015C4042E}" type="presParOf" srcId="{A384E29D-B067-451F-B696-9B70F3EEFC4B}" destId="{238130F6-8016-4149-92F0-C94D06AE1827}" srcOrd="2" destOrd="0" presId="urn:microsoft.com/office/officeart/2005/8/layout/orgChart1"/>
    <dgm:cxn modelId="{E35D8D9E-62BC-4027-B3B3-BF7C4D5BC101}" type="presParOf" srcId="{495BEAD8-9F3C-4FFB-B560-190E77E93FAF}" destId="{8379D5D8-894D-48C2-AC54-33D61725381E}" srcOrd="1" destOrd="0" presId="urn:microsoft.com/office/officeart/2005/8/layout/orgChart1"/>
    <dgm:cxn modelId="{5515C197-92D8-4AF7-90B8-8A03492E2400}" type="presParOf" srcId="{8379D5D8-894D-48C2-AC54-33D61725381E}" destId="{BCE130B0-8774-43A1-9771-51E20611B53E}" srcOrd="0" destOrd="0" presId="urn:microsoft.com/office/officeart/2005/8/layout/orgChart1"/>
    <dgm:cxn modelId="{41714E9A-D52D-4698-80FA-8A6BCD79B062}" type="presParOf" srcId="{BCE130B0-8774-43A1-9771-51E20611B53E}" destId="{CD2C6AAA-2431-439A-8228-226FD86C95D4}" srcOrd="0" destOrd="0" presId="urn:microsoft.com/office/officeart/2005/8/layout/orgChart1"/>
    <dgm:cxn modelId="{7B23B53B-D7FC-48B0-AE92-329731C03D65}" type="presParOf" srcId="{BCE130B0-8774-43A1-9771-51E20611B53E}" destId="{899D5C68-9BB1-45B8-BD6B-42D457275952}" srcOrd="1" destOrd="0" presId="urn:microsoft.com/office/officeart/2005/8/layout/orgChart1"/>
    <dgm:cxn modelId="{07AF0EF9-BE56-48EA-BC30-8DE7B99829BC}" type="presParOf" srcId="{8379D5D8-894D-48C2-AC54-33D61725381E}" destId="{0B88A967-A6B1-4AE9-B723-C6524906AB8A}" srcOrd="1" destOrd="0" presId="urn:microsoft.com/office/officeart/2005/8/layout/orgChart1"/>
    <dgm:cxn modelId="{B8AA1BC0-FA49-4D7F-B4A9-87530E81B604}" type="presParOf" srcId="{8379D5D8-894D-48C2-AC54-33D61725381E}" destId="{E49CC22E-3354-4C82-8447-BE967F96B89D}" srcOrd="2" destOrd="0" presId="urn:microsoft.com/office/officeart/2005/8/layout/orgChart1"/>
    <dgm:cxn modelId="{7597B385-A9B5-4829-9872-D7D94CE1C961}" type="presParOf" srcId="{495BEAD8-9F3C-4FFB-B560-190E77E93FAF}" destId="{B5072352-9796-4BC4-8378-65743FAEC4AB}" srcOrd="2" destOrd="0" presId="urn:microsoft.com/office/officeart/2005/8/layout/orgChart1"/>
    <dgm:cxn modelId="{D4A5A4DF-949E-4111-806B-E7DB603B3F36}" type="presParOf" srcId="{B5072352-9796-4BC4-8378-65743FAEC4AB}" destId="{1B6BD3B8-1CF8-473D-A5C6-BA359CD7372B}" srcOrd="0" destOrd="0" presId="urn:microsoft.com/office/officeart/2005/8/layout/orgChart1"/>
    <dgm:cxn modelId="{039CE669-A9B5-433D-BAFF-004457E95F85}" type="presParOf" srcId="{1B6BD3B8-1CF8-473D-A5C6-BA359CD7372B}" destId="{074D8CDB-F16B-4527-8771-0DD02429CB3A}" srcOrd="0" destOrd="0" presId="urn:microsoft.com/office/officeart/2005/8/layout/orgChart1"/>
    <dgm:cxn modelId="{F305506E-95FD-4E43-9DC1-B83D4D2C143A}" type="presParOf" srcId="{1B6BD3B8-1CF8-473D-A5C6-BA359CD7372B}" destId="{A726B724-B02F-4903-9E9F-35EF900853F0}" srcOrd="1" destOrd="0" presId="urn:microsoft.com/office/officeart/2005/8/layout/orgChart1"/>
    <dgm:cxn modelId="{91D0496B-D9C9-40ED-ACFE-BE54CE85D03F}" type="presParOf" srcId="{B5072352-9796-4BC4-8378-65743FAEC4AB}" destId="{ACD0D1F4-D798-45F6-9AE2-8FBA5138F0CB}" srcOrd="1" destOrd="0" presId="urn:microsoft.com/office/officeart/2005/8/layout/orgChart1"/>
    <dgm:cxn modelId="{454DF1D9-25AB-4EBF-9DC0-E557A9CCF5A1}" type="presParOf" srcId="{B5072352-9796-4BC4-8378-65743FAEC4AB}" destId="{DE7EA1BA-5EA5-4F7C-A0F5-CD7B59F9B0C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D0F818-99D8-4C6A-9130-19F705B675C2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440929E-EE84-4B16-93D8-7C838D06E528}">
      <dgm:prSet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en-US" dirty="0"/>
            <a:t>The company has 2 sales modes with 2 categories</a:t>
          </a:r>
          <a:endParaRPr lang="en-IN" dirty="0"/>
        </a:p>
      </dgm:t>
    </dgm:pt>
    <dgm:pt modelId="{DD34F3D9-48DC-40BD-9215-1BEB69D90162}" type="parTrans" cxnId="{E1F26D9D-BC24-494E-8272-A53969B1F387}">
      <dgm:prSet/>
      <dgm:spPr/>
      <dgm:t>
        <a:bodyPr/>
        <a:lstStyle/>
        <a:p>
          <a:endParaRPr lang="en-IN"/>
        </a:p>
      </dgm:t>
    </dgm:pt>
    <dgm:pt modelId="{E444BBB6-931C-47F6-ABB4-BA8C506283E4}" type="sibTrans" cxnId="{E1F26D9D-BC24-494E-8272-A53969B1F387}">
      <dgm:prSet/>
      <dgm:spPr/>
      <dgm:t>
        <a:bodyPr/>
        <a:lstStyle/>
        <a:p>
          <a:endParaRPr lang="en-IN"/>
        </a:p>
      </dgm:t>
    </dgm:pt>
    <dgm:pt modelId="{857071ED-5B0F-4586-BBC6-EA4ED8E3D9E2}">
      <dgm:prSet/>
      <dgm:spPr/>
      <dgm:t>
        <a:bodyPr/>
        <a:lstStyle/>
        <a:p>
          <a:r>
            <a:rPr lang="en-US"/>
            <a:t>within each mode.</a:t>
          </a:r>
          <a:endParaRPr lang="en-IN"/>
        </a:p>
      </dgm:t>
    </dgm:pt>
    <dgm:pt modelId="{105C069C-C906-4533-BB89-A02AAC374666}" type="parTrans" cxnId="{B288A7B9-FA47-4792-8EC5-787342E36D08}">
      <dgm:prSet/>
      <dgm:spPr/>
      <dgm:t>
        <a:bodyPr/>
        <a:lstStyle/>
        <a:p>
          <a:endParaRPr lang="en-IN"/>
        </a:p>
      </dgm:t>
    </dgm:pt>
    <dgm:pt modelId="{38CA49BB-142B-4F9B-BBCD-8BBC51F6E41D}" type="sibTrans" cxnId="{B288A7B9-FA47-4792-8EC5-787342E36D08}">
      <dgm:prSet/>
      <dgm:spPr/>
      <dgm:t>
        <a:bodyPr/>
        <a:lstStyle/>
        <a:p>
          <a:endParaRPr lang="en-IN"/>
        </a:p>
      </dgm:t>
    </dgm:pt>
    <dgm:pt modelId="{7CD529FE-A929-41CF-AE19-484CA123F36C}" type="pres">
      <dgm:prSet presAssocID="{98D0F818-99D8-4C6A-9130-19F705B675C2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F2230BB-5790-4FF2-852A-21D8301A8E1A}" type="pres">
      <dgm:prSet presAssocID="{1440929E-EE84-4B16-93D8-7C838D06E528}" presName="circle1" presStyleLbl="node1" presStyleIdx="0" presStyleCnt="2"/>
      <dgm:spPr>
        <a:solidFill>
          <a:srgbClr val="FF0000"/>
        </a:solidFill>
      </dgm:spPr>
    </dgm:pt>
    <dgm:pt modelId="{853B9708-67EE-46FA-A792-26A1A3196149}" type="pres">
      <dgm:prSet presAssocID="{1440929E-EE84-4B16-93D8-7C838D06E528}" presName="space" presStyleCnt="0"/>
      <dgm:spPr/>
    </dgm:pt>
    <dgm:pt modelId="{B84C63F9-6EA5-42F8-90E9-002792846AB1}" type="pres">
      <dgm:prSet presAssocID="{1440929E-EE84-4B16-93D8-7C838D06E528}" presName="rect1" presStyleLbl="alignAcc1" presStyleIdx="0" presStyleCnt="2"/>
      <dgm:spPr/>
    </dgm:pt>
    <dgm:pt modelId="{9AB95858-20AA-4224-B3D0-55C4EEAD627D}" type="pres">
      <dgm:prSet presAssocID="{857071ED-5B0F-4586-BBC6-EA4ED8E3D9E2}" presName="vertSpace2" presStyleLbl="node1" presStyleIdx="0" presStyleCnt="2"/>
      <dgm:spPr/>
    </dgm:pt>
    <dgm:pt modelId="{B8F53160-4075-4A3A-98AF-8A9AFEB73EF0}" type="pres">
      <dgm:prSet presAssocID="{857071ED-5B0F-4586-BBC6-EA4ED8E3D9E2}" presName="circle2" presStyleLbl="node1" presStyleIdx="1" presStyleCnt="2"/>
      <dgm:spPr>
        <a:solidFill>
          <a:srgbClr val="FF0000"/>
        </a:solidFill>
      </dgm:spPr>
    </dgm:pt>
    <dgm:pt modelId="{2BAD7026-4D24-4430-BEA2-FC9F1394AA2B}" type="pres">
      <dgm:prSet presAssocID="{857071ED-5B0F-4586-BBC6-EA4ED8E3D9E2}" presName="rect2" presStyleLbl="alignAcc1" presStyleIdx="1" presStyleCnt="2"/>
      <dgm:spPr/>
    </dgm:pt>
    <dgm:pt modelId="{DB6C56CA-BAEA-488F-9006-5AC54E2CEBA6}" type="pres">
      <dgm:prSet presAssocID="{1440929E-EE84-4B16-93D8-7C838D06E528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E01D79EA-84A2-4CD8-B5F2-11446C7EBCDE}" type="pres">
      <dgm:prSet presAssocID="{857071ED-5B0F-4586-BBC6-EA4ED8E3D9E2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87D73A0A-51C6-4F21-A0B9-D8C71F4FBBE2}" type="presOf" srcId="{1440929E-EE84-4B16-93D8-7C838D06E528}" destId="{DB6C56CA-BAEA-488F-9006-5AC54E2CEBA6}" srcOrd="1" destOrd="0" presId="urn:microsoft.com/office/officeart/2005/8/layout/target3"/>
    <dgm:cxn modelId="{0301BA4E-816C-421D-89FC-64FBC2855150}" type="presOf" srcId="{98D0F818-99D8-4C6A-9130-19F705B675C2}" destId="{7CD529FE-A929-41CF-AE19-484CA123F36C}" srcOrd="0" destOrd="0" presId="urn:microsoft.com/office/officeart/2005/8/layout/target3"/>
    <dgm:cxn modelId="{059C5883-6F1D-4AD3-9CC6-5E7E4F4E77CA}" type="presOf" srcId="{1440929E-EE84-4B16-93D8-7C838D06E528}" destId="{B84C63F9-6EA5-42F8-90E9-002792846AB1}" srcOrd="0" destOrd="0" presId="urn:microsoft.com/office/officeart/2005/8/layout/target3"/>
    <dgm:cxn modelId="{E1F26D9D-BC24-494E-8272-A53969B1F387}" srcId="{98D0F818-99D8-4C6A-9130-19F705B675C2}" destId="{1440929E-EE84-4B16-93D8-7C838D06E528}" srcOrd="0" destOrd="0" parTransId="{DD34F3D9-48DC-40BD-9215-1BEB69D90162}" sibTransId="{E444BBB6-931C-47F6-ABB4-BA8C506283E4}"/>
    <dgm:cxn modelId="{AAB459B0-1FA6-402A-9CA8-B7735FE2158A}" type="presOf" srcId="{857071ED-5B0F-4586-BBC6-EA4ED8E3D9E2}" destId="{E01D79EA-84A2-4CD8-B5F2-11446C7EBCDE}" srcOrd="1" destOrd="0" presId="urn:microsoft.com/office/officeart/2005/8/layout/target3"/>
    <dgm:cxn modelId="{B288A7B9-FA47-4792-8EC5-787342E36D08}" srcId="{98D0F818-99D8-4C6A-9130-19F705B675C2}" destId="{857071ED-5B0F-4586-BBC6-EA4ED8E3D9E2}" srcOrd="1" destOrd="0" parTransId="{105C069C-C906-4533-BB89-A02AAC374666}" sibTransId="{38CA49BB-142B-4F9B-BBCD-8BBC51F6E41D}"/>
    <dgm:cxn modelId="{A49AC7D8-C197-4309-B61F-424CD3357CC8}" type="presOf" srcId="{857071ED-5B0F-4586-BBC6-EA4ED8E3D9E2}" destId="{2BAD7026-4D24-4430-BEA2-FC9F1394AA2B}" srcOrd="0" destOrd="0" presId="urn:microsoft.com/office/officeart/2005/8/layout/target3"/>
    <dgm:cxn modelId="{127FD7DC-DC6C-42EC-8D40-274FE1436128}" type="presParOf" srcId="{7CD529FE-A929-41CF-AE19-484CA123F36C}" destId="{5F2230BB-5790-4FF2-852A-21D8301A8E1A}" srcOrd="0" destOrd="0" presId="urn:microsoft.com/office/officeart/2005/8/layout/target3"/>
    <dgm:cxn modelId="{AB411072-9BB1-4E7E-AB6B-CA3AAC3BC1FB}" type="presParOf" srcId="{7CD529FE-A929-41CF-AE19-484CA123F36C}" destId="{853B9708-67EE-46FA-A792-26A1A3196149}" srcOrd="1" destOrd="0" presId="urn:microsoft.com/office/officeart/2005/8/layout/target3"/>
    <dgm:cxn modelId="{99B61B49-67BB-4436-BB00-470AD3E4FA97}" type="presParOf" srcId="{7CD529FE-A929-41CF-AE19-484CA123F36C}" destId="{B84C63F9-6EA5-42F8-90E9-002792846AB1}" srcOrd="2" destOrd="0" presId="urn:microsoft.com/office/officeart/2005/8/layout/target3"/>
    <dgm:cxn modelId="{D2B4647A-9741-40BC-B1DD-436472719312}" type="presParOf" srcId="{7CD529FE-A929-41CF-AE19-484CA123F36C}" destId="{9AB95858-20AA-4224-B3D0-55C4EEAD627D}" srcOrd="3" destOrd="0" presId="urn:microsoft.com/office/officeart/2005/8/layout/target3"/>
    <dgm:cxn modelId="{91E1A028-D9EE-499C-AFCC-5826D6B7FEF6}" type="presParOf" srcId="{7CD529FE-A929-41CF-AE19-484CA123F36C}" destId="{B8F53160-4075-4A3A-98AF-8A9AFEB73EF0}" srcOrd="4" destOrd="0" presId="urn:microsoft.com/office/officeart/2005/8/layout/target3"/>
    <dgm:cxn modelId="{2011A750-9089-4253-8B54-ABCAE011AE1C}" type="presParOf" srcId="{7CD529FE-A929-41CF-AE19-484CA123F36C}" destId="{2BAD7026-4D24-4430-BEA2-FC9F1394AA2B}" srcOrd="5" destOrd="0" presId="urn:microsoft.com/office/officeart/2005/8/layout/target3"/>
    <dgm:cxn modelId="{320626C7-6822-47F8-933A-F028DD640E95}" type="presParOf" srcId="{7CD529FE-A929-41CF-AE19-484CA123F36C}" destId="{DB6C56CA-BAEA-488F-9006-5AC54E2CEBA6}" srcOrd="6" destOrd="0" presId="urn:microsoft.com/office/officeart/2005/8/layout/target3"/>
    <dgm:cxn modelId="{EDA2999D-7D3D-4CFC-A63B-31F209AC9820}" type="presParOf" srcId="{7CD529FE-A929-41CF-AE19-484CA123F36C}" destId="{E01D79EA-84A2-4CD8-B5F2-11446C7EBCDE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B9E42D-26EF-40A2-95C1-4A766E60BBC2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677E635-B901-4CFA-A1CC-A7BD558CDD11}">
      <dgm:prSet custT="1"/>
      <dgm:spPr>
        <a:solidFill>
          <a:srgbClr val="FF0000"/>
        </a:solidFill>
      </dgm:spPr>
      <dgm:t>
        <a:bodyPr/>
        <a:lstStyle/>
        <a:p>
          <a:r>
            <a:rPr lang="en-IN" sz="2400" dirty="0">
              <a:solidFill>
                <a:srgbClr val="FFFF00"/>
              </a:solidFill>
            </a:rPr>
            <a:t>Offline Mode</a:t>
          </a:r>
        </a:p>
      </dgm:t>
    </dgm:pt>
    <dgm:pt modelId="{C8B3E4BB-429D-4F48-ACFB-DDE7F0BF0F86}" type="parTrans" cxnId="{D8E84C1B-7C3C-4870-A6B4-3BACE4CA7C46}">
      <dgm:prSet/>
      <dgm:spPr/>
      <dgm:t>
        <a:bodyPr/>
        <a:lstStyle/>
        <a:p>
          <a:endParaRPr lang="en-IN"/>
        </a:p>
      </dgm:t>
    </dgm:pt>
    <dgm:pt modelId="{7577F7FD-F777-47BC-B255-9451B7A4451A}" type="sibTrans" cxnId="{D8E84C1B-7C3C-4870-A6B4-3BACE4CA7C46}">
      <dgm:prSet/>
      <dgm:spPr/>
      <dgm:t>
        <a:bodyPr/>
        <a:lstStyle/>
        <a:p>
          <a:endParaRPr lang="en-IN"/>
        </a:p>
      </dgm:t>
    </dgm:pt>
    <dgm:pt modelId="{0AA14235-AEA5-4B0D-9A34-9851164BD6A1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 Sales Agent</a:t>
          </a:r>
        </a:p>
      </dgm:t>
    </dgm:pt>
    <dgm:pt modelId="{150B41BC-01B0-4F43-A6AA-962F368CD9B9}" type="parTrans" cxnId="{14E3CC1F-42F5-47AC-8728-442722D498A5}">
      <dgm:prSet/>
      <dgm:spPr/>
      <dgm:t>
        <a:bodyPr/>
        <a:lstStyle/>
        <a:p>
          <a:endParaRPr lang="en-IN"/>
        </a:p>
      </dgm:t>
    </dgm:pt>
    <dgm:pt modelId="{EE853654-D1C7-47EC-A9C9-14659D52069E}" type="sibTrans" cxnId="{14E3CC1F-42F5-47AC-8728-442722D498A5}">
      <dgm:prSet/>
      <dgm:spPr/>
      <dgm:t>
        <a:bodyPr/>
        <a:lstStyle/>
        <a:p>
          <a:endParaRPr lang="en-IN"/>
        </a:p>
      </dgm:t>
    </dgm:pt>
    <dgm:pt modelId="{E9CEF2AF-C627-478D-A7C2-1FF46987EA6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Direct Sale</a:t>
          </a:r>
        </a:p>
      </dgm:t>
    </dgm:pt>
    <dgm:pt modelId="{F2EA39B6-59C6-42C5-BA13-ECE4F79968A7}" type="parTrans" cxnId="{65012046-23D7-4930-92D7-FB7F223A929F}">
      <dgm:prSet/>
      <dgm:spPr/>
      <dgm:t>
        <a:bodyPr/>
        <a:lstStyle/>
        <a:p>
          <a:endParaRPr lang="en-IN"/>
        </a:p>
      </dgm:t>
    </dgm:pt>
    <dgm:pt modelId="{029AE707-55EA-47EE-A034-67733DCBBF47}" type="sibTrans" cxnId="{65012046-23D7-4930-92D7-FB7F223A929F}">
      <dgm:prSet/>
      <dgm:spPr/>
      <dgm:t>
        <a:bodyPr/>
        <a:lstStyle/>
        <a:p>
          <a:endParaRPr lang="en-IN"/>
        </a:p>
      </dgm:t>
    </dgm:pt>
    <dgm:pt modelId="{DB4F3D5A-3FFF-4368-80BE-B27A57B31C06}" type="pres">
      <dgm:prSet presAssocID="{F6B9E42D-26EF-40A2-95C1-4A766E60BBC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D3D528D-58D1-4961-9467-13D715AF40C2}" type="pres">
      <dgm:prSet presAssocID="{C677E635-B901-4CFA-A1CC-A7BD558CDD11}" presName="vertOne" presStyleCnt="0"/>
      <dgm:spPr/>
    </dgm:pt>
    <dgm:pt modelId="{066E5574-2F7C-464E-AE20-7F0BF27DF74F}" type="pres">
      <dgm:prSet presAssocID="{C677E635-B901-4CFA-A1CC-A7BD558CDD11}" presName="txOne" presStyleLbl="node0" presStyleIdx="0" presStyleCnt="3" custLinFactNeighborX="-16916" custLinFactNeighborY="-50286">
        <dgm:presLayoutVars>
          <dgm:chPref val="3"/>
        </dgm:presLayoutVars>
      </dgm:prSet>
      <dgm:spPr/>
    </dgm:pt>
    <dgm:pt modelId="{9F7A68A4-DCB1-4661-BE4A-04ED30730A28}" type="pres">
      <dgm:prSet presAssocID="{C677E635-B901-4CFA-A1CC-A7BD558CDD11}" presName="horzOne" presStyleCnt="0"/>
      <dgm:spPr/>
    </dgm:pt>
    <dgm:pt modelId="{FF39080E-478C-4105-BB77-072F09E25633}" type="pres">
      <dgm:prSet presAssocID="{7577F7FD-F777-47BC-B255-9451B7A4451A}" presName="sibSpaceOne" presStyleCnt="0"/>
      <dgm:spPr/>
    </dgm:pt>
    <dgm:pt modelId="{76B2AED5-E6D4-4449-9642-0EF44FD12128}" type="pres">
      <dgm:prSet presAssocID="{0AA14235-AEA5-4B0D-9A34-9851164BD6A1}" presName="vertOne" presStyleCnt="0"/>
      <dgm:spPr/>
    </dgm:pt>
    <dgm:pt modelId="{2E3E5BFF-9E19-4BAF-86D2-337A03E73F23}" type="pres">
      <dgm:prSet presAssocID="{0AA14235-AEA5-4B0D-9A34-9851164BD6A1}" presName="txOne" presStyleLbl="node0" presStyleIdx="1" presStyleCnt="3">
        <dgm:presLayoutVars>
          <dgm:chPref val="3"/>
        </dgm:presLayoutVars>
      </dgm:prSet>
      <dgm:spPr/>
    </dgm:pt>
    <dgm:pt modelId="{84233790-5B95-4AE9-B107-E9FEF4B23356}" type="pres">
      <dgm:prSet presAssocID="{0AA14235-AEA5-4B0D-9A34-9851164BD6A1}" presName="horzOne" presStyleCnt="0"/>
      <dgm:spPr/>
    </dgm:pt>
    <dgm:pt modelId="{5935729D-3913-4A12-B82C-EF2F3A9C49A1}" type="pres">
      <dgm:prSet presAssocID="{EE853654-D1C7-47EC-A9C9-14659D52069E}" presName="sibSpaceOne" presStyleCnt="0"/>
      <dgm:spPr/>
    </dgm:pt>
    <dgm:pt modelId="{0487DFFD-AE60-4968-8A90-260BF3471475}" type="pres">
      <dgm:prSet presAssocID="{E9CEF2AF-C627-478D-A7C2-1FF46987EA63}" presName="vertOne" presStyleCnt="0"/>
      <dgm:spPr/>
    </dgm:pt>
    <dgm:pt modelId="{E407EF0B-D192-4878-B37A-F3E0D39BDE34}" type="pres">
      <dgm:prSet presAssocID="{E9CEF2AF-C627-478D-A7C2-1FF46987EA63}" presName="txOne" presStyleLbl="node0" presStyleIdx="2" presStyleCnt="3">
        <dgm:presLayoutVars>
          <dgm:chPref val="3"/>
        </dgm:presLayoutVars>
      </dgm:prSet>
      <dgm:spPr/>
    </dgm:pt>
    <dgm:pt modelId="{C1A80E55-CB1F-40AE-88FA-EF35F1CC50A7}" type="pres">
      <dgm:prSet presAssocID="{E9CEF2AF-C627-478D-A7C2-1FF46987EA63}" presName="horzOne" presStyleCnt="0"/>
      <dgm:spPr/>
    </dgm:pt>
  </dgm:ptLst>
  <dgm:cxnLst>
    <dgm:cxn modelId="{D8E84C1B-7C3C-4870-A6B4-3BACE4CA7C46}" srcId="{F6B9E42D-26EF-40A2-95C1-4A766E60BBC2}" destId="{C677E635-B901-4CFA-A1CC-A7BD558CDD11}" srcOrd="0" destOrd="0" parTransId="{C8B3E4BB-429D-4F48-ACFB-DDE7F0BF0F86}" sibTransId="{7577F7FD-F777-47BC-B255-9451B7A4451A}"/>
    <dgm:cxn modelId="{14E3CC1F-42F5-47AC-8728-442722D498A5}" srcId="{F6B9E42D-26EF-40A2-95C1-4A766E60BBC2}" destId="{0AA14235-AEA5-4B0D-9A34-9851164BD6A1}" srcOrd="1" destOrd="0" parTransId="{150B41BC-01B0-4F43-A6AA-962F368CD9B9}" sibTransId="{EE853654-D1C7-47EC-A9C9-14659D52069E}"/>
    <dgm:cxn modelId="{65012046-23D7-4930-92D7-FB7F223A929F}" srcId="{F6B9E42D-26EF-40A2-95C1-4A766E60BBC2}" destId="{E9CEF2AF-C627-478D-A7C2-1FF46987EA63}" srcOrd="2" destOrd="0" parTransId="{F2EA39B6-59C6-42C5-BA13-ECE4F79968A7}" sibTransId="{029AE707-55EA-47EE-A034-67733DCBBF47}"/>
    <dgm:cxn modelId="{69810B78-5E40-4C0C-952D-986A77E83E56}" type="presOf" srcId="{E9CEF2AF-C627-478D-A7C2-1FF46987EA63}" destId="{E407EF0B-D192-4878-B37A-F3E0D39BDE34}" srcOrd="0" destOrd="0" presId="urn:microsoft.com/office/officeart/2005/8/layout/hierarchy4"/>
    <dgm:cxn modelId="{E5C1E483-EECA-489D-BBA2-454C56E6CD3B}" type="presOf" srcId="{F6B9E42D-26EF-40A2-95C1-4A766E60BBC2}" destId="{DB4F3D5A-3FFF-4368-80BE-B27A57B31C06}" srcOrd="0" destOrd="0" presId="urn:microsoft.com/office/officeart/2005/8/layout/hierarchy4"/>
    <dgm:cxn modelId="{4E34FB9C-E280-4B11-AF20-3DEF1CD34025}" type="presOf" srcId="{0AA14235-AEA5-4B0D-9A34-9851164BD6A1}" destId="{2E3E5BFF-9E19-4BAF-86D2-337A03E73F23}" srcOrd="0" destOrd="0" presId="urn:microsoft.com/office/officeart/2005/8/layout/hierarchy4"/>
    <dgm:cxn modelId="{A7E89DB5-7133-4C10-AD1A-0CBCCE8EC910}" type="presOf" srcId="{C677E635-B901-4CFA-A1CC-A7BD558CDD11}" destId="{066E5574-2F7C-464E-AE20-7F0BF27DF74F}" srcOrd="0" destOrd="0" presId="urn:microsoft.com/office/officeart/2005/8/layout/hierarchy4"/>
    <dgm:cxn modelId="{30665DC6-6A6D-47F5-AF05-AEB55BC7D716}" type="presParOf" srcId="{DB4F3D5A-3FFF-4368-80BE-B27A57B31C06}" destId="{BD3D528D-58D1-4961-9467-13D715AF40C2}" srcOrd="0" destOrd="0" presId="urn:microsoft.com/office/officeart/2005/8/layout/hierarchy4"/>
    <dgm:cxn modelId="{E8470B86-C37D-4AD6-8503-11C7FE8F5B25}" type="presParOf" srcId="{BD3D528D-58D1-4961-9467-13D715AF40C2}" destId="{066E5574-2F7C-464E-AE20-7F0BF27DF74F}" srcOrd="0" destOrd="0" presId="urn:microsoft.com/office/officeart/2005/8/layout/hierarchy4"/>
    <dgm:cxn modelId="{038001A3-C25F-4780-A297-202EEF7E3B6E}" type="presParOf" srcId="{BD3D528D-58D1-4961-9467-13D715AF40C2}" destId="{9F7A68A4-DCB1-4661-BE4A-04ED30730A28}" srcOrd="1" destOrd="0" presId="urn:microsoft.com/office/officeart/2005/8/layout/hierarchy4"/>
    <dgm:cxn modelId="{B4B72384-8D25-402C-B205-C466A706ADC1}" type="presParOf" srcId="{DB4F3D5A-3FFF-4368-80BE-B27A57B31C06}" destId="{FF39080E-478C-4105-BB77-072F09E25633}" srcOrd="1" destOrd="0" presId="urn:microsoft.com/office/officeart/2005/8/layout/hierarchy4"/>
    <dgm:cxn modelId="{2D0C5050-F27C-42A6-8E1A-66D0DA6E1B1D}" type="presParOf" srcId="{DB4F3D5A-3FFF-4368-80BE-B27A57B31C06}" destId="{76B2AED5-E6D4-4449-9642-0EF44FD12128}" srcOrd="2" destOrd="0" presId="urn:microsoft.com/office/officeart/2005/8/layout/hierarchy4"/>
    <dgm:cxn modelId="{1B110708-0354-4C71-B112-DA12FAA62E9C}" type="presParOf" srcId="{76B2AED5-E6D4-4449-9642-0EF44FD12128}" destId="{2E3E5BFF-9E19-4BAF-86D2-337A03E73F23}" srcOrd="0" destOrd="0" presId="urn:microsoft.com/office/officeart/2005/8/layout/hierarchy4"/>
    <dgm:cxn modelId="{6358EE8F-3C63-42AD-802A-2F6B44909916}" type="presParOf" srcId="{76B2AED5-E6D4-4449-9642-0EF44FD12128}" destId="{84233790-5B95-4AE9-B107-E9FEF4B23356}" srcOrd="1" destOrd="0" presId="urn:microsoft.com/office/officeart/2005/8/layout/hierarchy4"/>
    <dgm:cxn modelId="{8154F5CD-59BB-4640-83D4-3925091FAF5B}" type="presParOf" srcId="{DB4F3D5A-3FFF-4368-80BE-B27A57B31C06}" destId="{5935729D-3913-4A12-B82C-EF2F3A9C49A1}" srcOrd="3" destOrd="0" presId="urn:microsoft.com/office/officeart/2005/8/layout/hierarchy4"/>
    <dgm:cxn modelId="{F40C7778-FAAF-4F8A-B9A7-E3B97AE49C91}" type="presParOf" srcId="{DB4F3D5A-3FFF-4368-80BE-B27A57B31C06}" destId="{0487DFFD-AE60-4968-8A90-260BF3471475}" srcOrd="4" destOrd="0" presId="urn:microsoft.com/office/officeart/2005/8/layout/hierarchy4"/>
    <dgm:cxn modelId="{1206E0C7-9E78-481E-AE26-F010C0F176B9}" type="presParOf" srcId="{0487DFFD-AE60-4968-8A90-260BF3471475}" destId="{E407EF0B-D192-4878-B37A-F3E0D39BDE34}" srcOrd="0" destOrd="0" presId="urn:microsoft.com/office/officeart/2005/8/layout/hierarchy4"/>
    <dgm:cxn modelId="{877F93F5-D636-4EC8-90F2-8557AA82A4D0}" type="presParOf" srcId="{0487DFFD-AE60-4968-8A90-260BF3471475}" destId="{C1A80E55-CB1F-40AE-88FA-EF35F1CC50A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B9E42D-26EF-40A2-95C1-4A766E60BBC2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677E635-B901-4CFA-A1CC-A7BD558CDD11}">
      <dgm:prSet custT="1"/>
      <dgm:spPr>
        <a:solidFill>
          <a:srgbClr val="FF0000"/>
        </a:solidFill>
      </dgm:spPr>
      <dgm:t>
        <a:bodyPr/>
        <a:lstStyle/>
        <a:p>
          <a:r>
            <a:rPr lang="en-IN" sz="2400" dirty="0">
              <a:solidFill>
                <a:srgbClr val="FFFF00"/>
              </a:solidFill>
            </a:rPr>
            <a:t>Online Mode</a:t>
          </a:r>
        </a:p>
      </dgm:t>
    </dgm:pt>
    <dgm:pt modelId="{C8B3E4BB-429D-4F48-ACFB-DDE7F0BF0F86}" type="parTrans" cxnId="{D8E84C1B-7C3C-4870-A6B4-3BACE4CA7C46}">
      <dgm:prSet/>
      <dgm:spPr/>
      <dgm:t>
        <a:bodyPr/>
        <a:lstStyle/>
        <a:p>
          <a:endParaRPr lang="en-IN"/>
        </a:p>
      </dgm:t>
    </dgm:pt>
    <dgm:pt modelId="{7577F7FD-F777-47BC-B255-9451B7A4451A}" type="sibTrans" cxnId="{D8E84C1B-7C3C-4870-A6B4-3BACE4CA7C46}">
      <dgm:prSet/>
      <dgm:spPr/>
      <dgm:t>
        <a:bodyPr/>
        <a:lstStyle/>
        <a:p>
          <a:endParaRPr lang="en-IN"/>
        </a:p>
      </dgm:t>
    </dgm:pt>
    <dgm:pt modelId="{0AA14235-AEA5-4B0D-9A34-9851164BD6A1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 Application</a:t>
          </a:r>
        </a:p>
      </dgm:t>
    </dgm:pt>
    <dgm:pt modelId="{150B41BC-01B0-4F43-A6AA-962F368CD9B9}" type="parTrans" cxnId="{14E3CC1F-42F5-47AC-8728-442722D498A5}">
      <dgm:prSet/>
      <dgm:spPr/>
      <dgm:t>
        <a:bodyPr/>
        <a:lstStyle/>
        <a:p>
          <a:endParaRPr lang="en-IN"/>
        </a:p>
      </dgm:t>
    </dgm:pt>
    <dgm:pt modelId="{EE853654-D1C7-47EC-A9C9-14659D52069E}" type="sibTrans" cxnId="{14E3CC1F-42F5-47AC-8728-442722D498A5}">
      <dgm:prSet/>
      <dgm:spPr/>
      <dgm:t>
        <a:bodyPr/>
        <a:lstStyle/>
        <a:p>
          <a:endParaRPr lang="en-IN"/>
        </a:p>
      </dgm:t>
    </dgm:pt>
    <dgm:pt modelId="{E9CEF2AF-C627-478D-A7C2-1FF46987EA63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Websites</a:t>
          </a:r>
          <a:endParaRPr lang="en-IN" dirty="0"/>
        </a:p>
      </dgm:t>
    </dgm:pt>
    <dgm:pt modelId="{F2EA39B6-59C6-42C5-BA13-ECE4F79968A7}" type="parTrans" cxnId="{65012046-23D7-4930-92D7-FB7F223A929F}">
      <dgm:prSet/>
      <dgm:spPr/>
      <dgm:t>
        <a:bodyPr/>
        <a:lstStyle/>
        <a:p>
          <a:endParaRPr lang="en-IN"/>
        </a:p>
      </dgm:t>
    </dgm:pt>
    <dgm:pt modelId="{029AE707-55EA-47EE-A034-67733DCBBF47}" type="sibTrans" cxnId="{65012046-23D7-4930-92D7-FB7F223A929F}">
      <dgm:prSet/>
      <dgm:spPr/>
      <dgm:t>
        <a:bodyPr/>
        <a:lstStyle/>
        <a:p>
          <a:endParaRPr lang="en-IN"/>
        </a:p>
      </dgm:t>
    </dgm:pt>
    <dgm:pt modelId="{DB4F3D5A-3FFF-4368-80BE-B27A57B31C06}" type="pres">
      <dgm:prSet presAssocID="{F6B9E42D-26EF-40A2-95C1-4A766E60BBC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D3D528D-58D1-4961-9467-13D715AF40C2}" type="pres">
      <dgm:prSet presAssocID="{C677E635-B901-4CFA-A1CC-A7BD558CDD11}" presName="vertOne" presStyleCnt="0"/>
      <dgm:spPr/>
    </dgm:pt>
    <dgm:pt modelId="{066E5574-2F7C-464E-AE20-7F0BF27DF74F}" type="pres">
      <dgm:prSet presAssocID="{C677E635-B901-4CFA-A1CC-A7BD558CDD11}" presName="txOne" presStyleLbl="node0" presStyleIdx="0" presStyleCnt="3" custLinFactNeighborX="-16916" custLinFactNeighborY="-50286">
        <dgm:presLayoutVars>
          <dgm:chPref val="3"/>
        </dgm:presLayoutVars>
      </dgm:prSet>
      <dgm:spPr/>
    </dgm:pt>
    <dgm:pt modelId="{9F7A68A4-DCB1-4661-BE4A-04ED30730A28}" type="pres">
      <dgm:prSet presAssocID="{C677E635-B901-4CFA-A1CC-A7BD558CDD11}" presName="horzOne" presStyleCnt="0"/>
      <dgm:spPr/>
    </dgm:pt>
    <dgm:pt modelId="{FF39080E-478C-4105-BB77-072F09E25633}" type="pres">
      <dgm:prSet presAssocID="{7577F7FD-F777-47BC-B255-9451B7A4451A}" presName="sibSpaceOne" presStyleCnt="0"/>
      <dgm:spPr/>
    </dgm:pt>
    <dgm:pt modelId="{76B2AED5-E6D4-4449-9642-0EF44FD12128}" type="pres">
      <dgm:prSet presAssocID="{0AA14235-AEA5-4B0D-9A34-9851164BD6A1}" presName="vertOne" presStyleCnt="0"/>
      <dgm:spPr/>
    </dgm:pt>
    <dgm:pt modelId="{2E3E5BFF-9E19-4BAF-86D2-337A03E73F23}" type="pres">
      <dgm:prSet presAssocID="{0AA14235-AEA5-4B0D-9A34-9851164BD6A1}" presName="txOne" presStyleLbl="node0" presStyleIdx="1" presStyleCnt="3" custLinFactY="100000" custLinFactNeighborX="-8126" custLinFactNeighborY="181650">
        <dgm:presLayoutVars>
          <dgm:chPref val="3"/>
        </dgm:presLayoutVars>
      </dgm:prSet>
      <dgm:spPr/>
    </dgm:pt>
    <dgm:pt modelId="{84233790-5B95-4AE9-B107-E9FEF4B23356}" type="pres">
      <dgm:prSet presAssocID="{0AA14235-AEA5-4B0D-9A34-9851164BD6A1}" presName="horzOne" presStyleCnt="0"/>
      <dgm:spPr/>
    </dgm:pt>
    <dgm:pt modelId="{5935729D-3913-4A12-B82C-EF2F3A9C49A1}" type="pres">
      <dgm:prSet presAssocID="{EE853654-D1C7-47EC-A9C9-14659D52069E}" presName="sibSpaceOne" presStyleCnt="0"/>
      <dgm:spPr/>
    </dgm:pt>
    <dgm:pt modelId="{0487DFFD-AE60-4968-8A90-260BF3471475}" type="pres">
      <dgm:prSet presAssocID="{E9CEF2AF-C627-478D-A7C2-1FF46987EA63}" presName="vertOne" presStyleCnt="0"/>
      <dgm:spPr/>
    </dgm:pt>
    <dgm:pt modelId="{E407EF0B-D192-4878-B37A-F3E0D39BDE34}" type="pres">
      <dgm:prSet presAssocID="{E9CEF2AF-C627-478D-A7C2-1FF46987EA63}" presName="txOne" presStyleLbl="node0" presStyleIdx="2" presStyleCnt="3" custLinFactNeighborX="745">
        <dgm:presLayoutVars>
          <dgm:chPref val="3"/>
        </dgm:presLayoutVars>
      </dgm:prSet>
      <dgm:spPr/>
    </dgm:pt>
    <dgm:pt modelId="{C1A80E55-CB1F-40AE-88FA-EF35F1CC50A7}" type="pres">
      <dgm:prSet presAssocID="{E9CEF2AF-C627-478D-A7C2-1FF46987EA63}" presName="horzOne" presStyleCnt="0"/>
      <dgm:spPr/>
    </dgm:pt>
  </dgm:ptLst>
  <dgm:cxnLst>
    <dgm:cxn modelId="{D8E84C1B-7C3C-4870-A6B4-3BACE4CA7C46}" srcId="{F6B9E42D-26EF-40A2-95C1-4A766E60BBC2}" destId="{C677E635-B901-4CFA-A1CC-A7BD558CDD11}" srcOrd="0" destOrd="0" parTransId="{C8B3E4BB-429D-4F48-ACFB-DDE7F0BF0F86}" sibTransId="{7577F7FD-F777-47BC-B255-9451B7A4451A}"/>
    <dgm:cxn modelId="{14E3CC1F-42F5-47AC-8728-442722D498A5}" srcId="{F6B9E42D-26EF-40A2-95C1-4A766E60BBC2}" destId="{0AA14235-AEA5-4B0D-9A34-9851164BD6A1}" srcOrd="1" destOrd="0" parTransId="{150B41BC-01B0-4F43-A6AA-962F368CD9B9}" sibTransId="{EE853654-D1C7-47EC-A9C9-14659D52069E}"/>
    <dgm:cxn modelId="{65012046-23D7-4930-92D7-FB7F223A929F}" srcId="{F6B9E42D-26EF-40A2-95C1-4A766E60BBC2}" destId="{E9CEF2AF-C627-478D-A7C2-1FF46987EA63}" srcOrd="2" destOrd="0" parTransId="{F2EA39B6-59C6-42C5-BA13-ECE4F79968A7}" sibTransId="{029AE707-55EA-47EE-A034-67733DCBBF47}"/>
    <dgm:cxn modelId="{69810B78-5E40-4C0C-952D-986A77E83E56}" type="presOf" srcId="{E9CEF2AF-C627-478D-A7C2-1FF46987EA63}" destId="{E407EF0B-D192-4878-B37A-F3E0D39BDE34}" srcOrd="0" destOrd="0" presId="urn:microsoft.com/office/officeart/2005/8/layout/hierarchy4"/>
    <dgm:cxn modelId="{E5C1E483-EECA-489D-BBA2-454C56E6CD3B}" type="presOf" srcId="{F6B9E42D-26EF-40A2-95C1-4A766E60BBC2}" destId="{DB4F3D5A-3FFF-4368-80BE-B27A57B31C06}" srcOrd="0" destOrd="0" presId="urn:microsoft.com/office/officeart/2005/8/layout/hierarchy4"/>
    <dgm:cxn modelId="{4E34FB9C-E280-4B11-AF20-3DEF1CD34025}" type="presOf" srcId="{0AA14235-AEA5-4B0D-9A34-9851164BD6A1}" destId="{2E3E5BFF-9E19-4BAF-86D2-337A03E73F23}" srcOrd="0" destOrd="0" presId="urn:microsoft.com/office/officeart/2005/8/layout/hierarchy4"/>
    <dgm:cxn modelId="{A7E89DB5-7133-4C10-AD1A-0CBCCE8EC910}" type="presOf" srcId="{C677E635-B901-4CFA-A1CC-A7BD558CDD11}" destId="{066E5574-2F7C-464E-AE20-7F0BF27DF74F}" srcOrd="0" destOrd="0" presId="urn:microsoft.com/office/officeart/2005/8/layout/hierarchy4"/>
    <dgm:cxn modelId="{30665DC6-6A6D-47F5-AF05-AEB55BC7D716}" type="presParOf" srcId="{DB4F3D5A-3FFF-4368-80BE-B27A57B31C06}" destId="{BD3D528D-58D1-4961-9467-13D715AF40C2}" srcOrd="0" destOrd="0" presId="urn:microsoft.com/office/officeart/2005/8/layout/hierarchy4"/>
    <dgm:cxn modelId="{E8470B86-C37D-4AD6-8503-11C7FE8F5B25}" type="presParOf" srcId="{BD3D528D-58D1-4961-9467-13D715AF40C2}" destId="{066E5574-2F7C-464E-AE20-7F0BF27DF74F}" srcOrd="0" destOrd="0" presId="urn:microsoft.com/office/officeart/2005/8/layout/hierarchy4"/>
    <dgm:cxn modelId="{038001A3-C25F-4780-A297-202EEF7E3B6E}" type="presParOf" srcId="{BD3D528D-58D1-4961-9467-13D715AF40C2}" destId="{9F7A68A4-DCB1-4661-BE4A-04ED30730A28}" srcOrd="1" destOrd="0" presId="urn:microsoft.com/office/officeart/2005/8/layout/hierarchy4"/>
    <dgm:cxn modelId="{B4B72384-8D25-402C-B205-C466A706ADC1}" type="presParOf" srcId="{DB4F3D5A-3FFF-4368-80BE-B27A57B31C06}" destId="{FF39080E-478C-4105-BB77-072F09E25633}" srcOrd="1" destOrd="0" presId="urn:microsoft.com/office/officeart/2005/8/layout/hierarchy4"/>
    <dgm:cxn modelId="{2D0C5050-F27C-42A6-8E1A-66D0DA6E1B1D}" type="presParOf" srcId="{DB4F3D5A-3FFF-4368-80BE-B27A57B31C06}" destId="{76B2AED5-E6D4-4449-9642-0EF44FD12128}" srcOrd="2" destOrd="0" presId="urn:microsoft.com/office/officeart/2005/8/layout/hierarchy4"/>
    <dgm:cxn modelId="{1B110708-0354-4C71-B112-DA12FAA62E9C}" type="presParOf" srcId="{76B2AED5-E6D4-4449-9642-0EF44FD12128}" destId="{2E3E5BFF-9E19-4BAF-86D2-337A03E73F23}" srcOrd="0" destOrd="0" presId="urn:microsoft.com/office/officeart/2005/8/layout/hierarchy4"/>
    <dgm:cxn modelId="{6358EE8F-3C63-42AD-802A-2F6B44909916}" type="presParOf" srcId="{76B2AED5-E6D4-4449-9642-0EF44FD12128}" destId="{84233790-5B95-4AE9-B107-E9FEF4B23356}" srcOrd="1" destOrd="0" presId="urn:microsoft.com/office/officeart/2005/8/layout/hierarchy4"/>
    <dgm:cxn modelId="{8154F5CD-59BB-4640-83D4-3925091FAF5B}" type="presParOf" srcId="{DB4F3D5A-3FFF-4368-80BE-B27A57B31C06}" destId="{5935729D-3913-4A12-B82C-EF2F3A9C49A1}" srcOrd="3" destOrd="0" presId="urn:microsoft.com/office/officeart/2005/8/layout/hierarchy4"/>
    <dgm:cxn modelId="{F40C7778-FAAF-4F8A-B9A7-E3B97AE49C91}" type="presParOf" srcId="{DB4F3D5A-3FFF-4368-80BE-B27A57B31C06}" destId="{0487DFFD-AE60-4968-8A90-260BF3471475}" srcOrd="4" destOrd="0" presId="urn:microsoft.com/office/officeart/2005/8/layout/hierarchy4"/>
    <dgm:cxn modelId="{1206E0C7-9E78-481E-AE26-F010C0F176B9}" type="presParOf" srcId="{0487DFFD-AE60-4968-8A90-260BF3471475}" destId="{E407EF0B-D192-4878-B37A-F3E0D39BDE34}" srcOrd="0" destOrd="0" presId="urn:microsoft.com/office/officeart/2005/8/layout/hierarchy4"/>
    <dgm:cxn modelId="{877F93F5-D636-4EC8-90F2-8557AA82A4D0}" type="presParOf" srcId="{0487DFFD-AE60-4968-8A90-260BF3471475}" destId="{C1A80E55-CB1F-40AE-88FA-EF35F1CC50A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5C26E2-3A36-484C-ADDF-84B64119A8C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AFAA677-A1A8-467F-8E7D-DC0F6C98F69D}">
      <dgm:prSet/>
      <dgm:spPr>
        <a:solidFill>
          <a:srgbClr val="FF0000"/>
        </a:solidFill>
      </dgm:spPr>
      <dgm:t>
        <a:bodyPr/>
        <a:lstStyle/>
        <a:p>
          <a:r>
            <a:rPr lang="en-IN" b="1" dirty="0"/>
            <a:t>  GENERAL VIEW	</a:t>
          </a:r>
        </a:p>
        <a:p>
          <a:r>
            <a:rPr lang="en-IN" b="1" dirty="0"/>
            <a:t>        INSIGHTS</a:t>
          </a:r>
          <a:endParaRPr lang="en-IN" dirty="0"/>
        </a:p>
      </dgm:t>
    </dgm:pt>
    <dgm:pt modelId="{7F37E98B-23EF-4D3A-AB9C-1A3AC922942B}" type="parTrans" cxnId="{7E19F519-0CC2-4FB3-BECF-24863B4DA7E0}">
      <dgm:prSet/>
      <dgm:spPr/>
      <dgm:t>
        <a:bodyPr/>
        <a:lstStyle/>
        <a:p>
          <a:endParaRPr lang="en-IN"/>
        </a:p>
      </dgm:t>
    </dgm:pt>
    <dgm:pt modelId="{B64EE876-FEB4-499A-9930-8B8DA88619C8}" type="sibTrans" cxnId="{7E19F519-0CC2-4FB3-BECF-24863B4DA7E0}">
      <dgm:prSet/>
      <dgm:spPr/>
      <dgm:t>
        <a:bodyPr/>
        <a:lstStyle/>
        <a:p>
          <a:endParaRPr lang="en-IN"/>
        </a:p>
      </dgm:t>
    </dgm:pt>
    <dgm:pt modelId="{CA54095F-7652-47A9-BE85-3E2CE0EF7EE6}" type="pres">
      <dgm:prSet presAssocID="{845C26E2-3A36-484C-ADDF-84B64119A8C6}" presName="linear" presStyleCnt="0">
        <dgm:presLayoutVars>
          <dgm:animLvl val="lvl"/>
          <dgm:resizeHandles val="exact"/>
        </dgm:presLayoutVars>
      </dgm:prSet>
      <dgm:spPr/>
    </dgm:pt>
    <dgm:pt modelId="{8E5F29C9-2F9A-4418-A766-D608E55837C2}" type="pres">
      <dgm:prSet presAssocID="{8AFAA677-A1A8-467F-8E7D-DC0F6C98F69D}" presName="parentText" presStyleLbl="node1" presStyleIdx="0" presStyleCnt="1" custScaleX="100000" custLinFactNeighborX="5020" custLinFactNeighborY="1440">
        <dgm:presLayoutVars>
          <dgm:chMax val="0"/>
          <dgm:bulletEnabled val="1"/>
        </dgm:presLayoutVars>
      </dgm:prSet>
      <dgm:spPr/>
    </dgm:pt>
  </dgm:ptLst>
  <dgm:cxnLst>
    <dgm:cxn modelId="{7E19F519-0CC2-4FB3-BECF-24863B4DA7E0}" srcId="{845C26E2-3A36-484C-ADDF-84B64119A8C6}" destId="{8AFAA677-A1A8-467F-8E7D-DC0F6C98F69D}" srcOrd="0" destOrd="0" parTransId="{7F37E98B-23EF-4D3A-AB9C-1A3AC922942B}" sibTransId="{B64EE876-FEB4-499A-9930-8B8DA88619C8}"/>
    <dgm:cxn modelId="{37F24688-1CCB-4D17-840D-01B4A0784955}" type="presOf" srcId="{845C26E2-3A36-484C-ADDF-84B64119A8C6}" destId="{CA54095F-7652-47A9-BE85-3E2CE0EF7EE6}" srcOrd="0" destOrd="0" presId="urn:microsoft.com/office/officeart/2005/8/layout/vList2"/>
    <dgm:cxn modelId="{20394EA4-A223-429D-A162-CB9CC6226784}" type="presOf" srcId="{8AFAA677-A1A8-467F-8E7D-DC0F6C98F69D}" destId="{8E5F29C9-2F9A-4418-A766-D608E55837C2}" srcOrd="0" destOrd="0" presId="urn:microsoft.com/office/officeart/2005/8/layout/vList2"/>
    <dgm:cxn modelId="{088FBA9E-8F2E-4584-848D-12A548DF9854}" type="presParOf" srcId="{CA54095F-7652-47A9-BE85-3E2CE0EF7EE6}" destId="{8E5F29C9-2F9A-4418-A766-D608E55837C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E52FF9-2A07-4741-BE14-7067B0E0C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B3273CD-90D6-451E-AF3A-EC53013D42A5}">
      <dgm:prSet/>
      <dgm:spPr>
        <a:solidFill>
          <a:srgbClr val="FF0000"/>
        </a:solidFill>
      </dgm:spPr>
      <dgm:t>
        <a:bodyPr/>
        <a:lstStyle/>
        <a:p>
          <a:r>
            <a:rPr lang="en-IN" b="1" dirty="0"/>
            <a:t>          SALES  VIEW                 	Insights</a:t>
          </a:r>
          <a:endParaRPr lang="en-IN" dirty="0"/>
        </a:p>
      </dgm:t>
    </dgm:pt>
    <dgm:pt modelId="{CC71CB02-3455-4582-8B65-D0C90C9E08AE}" type="parTrans" cxnId="{334718F7-B1AD-400B-B64C-70FF81652598}">
      <dgm:prSet/>
      <dgm:spPr/>
      <dgm:t>
        <a:bodyPr/>
        <a:lstStyle/>
        <a:p>
          <a:endParaRPr lang="en-IN"/>
        </a:p>
      </dgm:t>
    </dgm:pt>
    <dgm:pt modelId="{5889A60A-56E5-46CF-A2F3-F0661A7F6840}" type="sibTrans" cxnId="{334718F7-B1AD-400B-B64C-70FF81652598}">
      <dgm:prSet/>
      <dgm:spPr/>
      <dgm:t>
        <a:bodyPr/>
        <a:lstStyle/>
        <a:p>
          <a:endParaRPr lang="en-IN"/>
        </a:p>
      </dgm:t>
    </dgm:pt>
    <dgm:pt modelId="{FD1C3811-1498-4824-9133-9516AE7172B7}" type="pres">
      <dgm:prSet presAssocID="{4BE52FF9-2A07-4741-BE14-7067B0E0C6D4}" presName="linear" presStyleCnt="0">
        <dgm:presLayoutVars>
          <dgm:animLvl val="lvl"/>
          <dgm:resizeHandles val="exact"/>
        </dgm:presLayoutVars>
      </dgm:prSet>
      <dgm:spPr/>
    </dgm:pt>
    <dgm:pt modelId="{39ABEA0C-D7DD-4DB3-B794-775EC526EBC2}" type="pres">
      <dgm:prSet presAssocID="{BB3273CD-90D6-451E-AF3A-EC53013D42A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7082145-CAE4-47E5-BB26-E09B14ABE6A1}" type="presOf" srcId="{BB3273CD-90D6-451E-AF3A-EC53013D42A5}" destId="{39ABEA0C-D7DD-4DB3-B794-775EC526EBC2}" srcOrd="0" destOrd="0" presId="urn:microsoft.com/office/officeart/2005/8/layout/vList2"/>
    <dgm:cxn modelId="{E20CCD95-D30D-4F81-B35E-6C593944FBE8}" type="presOf" srcId="{4BE52FF9-2A07-4741-BE14-7067B0E0C6D4}" destId="{FD1C3811-1498-4824-9133-9516AE7172B7}" srcOrd="0" destOrd="0" presId="urn:microsoft.com/office/officeart/2005/8/layout/vList2"/>
    <dgm:cxn modelId="{334718F7-B1AD-400B-B64C-70FF81652598}" srcId="{4BE52FF9-2A07-4741-BE14-7067B0E0C6D4}" destId="{BB3273CD-90D6-451E-AF3A-EC53013D42A5}" srcOrd="0" destOrd="0" parTransId="{CC71CB02-3455-4582-8B65-D0C90C9E08AE}" sibTransId="{5889A60A-56E5-46CF-A2F3-F0661A7F6840}"/>
    <dgm:cxn modelId="{B0654965-F41F-4C43-AC8C-B00DD44704EA}" type="presParOf" srcId="{FD1C3811-1498-4824-9133-9516AE7172B7}" destId="{39ABEA0C-D7DD-4DB3-B794-775EC526EBC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CD753-B912-45EF-BD8A-AF10A815E551}">
      <dsp:nvSpPr>
        <dsp:cNvPr id="0" name=""/>
        <dsp:cNvSpPr/>
      </dsp:nvSpPr>
      <dsp:spPr>
        <a:xfrm>
          <a:off x="0" y="0"/>
          <a:ext cx="4012163" cy="4012163"/>
        </a:xfrm>
        <a:prstGeom prst="ellipse">
          <a:avLst/>
        </a:prstGeom>
        <a:solidFill>
          <a:srgbClr val="FF0000">
            <a:alpha val="78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rgbClr val="FFFF00"/>
              </a:solidFill>
            </a:rPr>
            <a:t>Policy ID     Premium </a:t>
          </a:r>
          <a:br>
            <a:rPr lang="en-IN" sz="1800" kern="1200" dirty="0"/>
          </a:br>
          <a:br>
            <a:rPr lang="en-IN" sz="1800" kern="1200" dirty="0"/>
          </a:br>
          <a:r>
            <a:rPr lang="en-IN" sz="1800" kern="1200" dirty="0"/>
            <a:t>POL4321HEL      5000 POL4331HEL      7500 </a:t>
          </a:r>
          <a:br>
            <a:rPr lang="en-IN" sz="1800" kern="1200" dirty="0"/>
          </a:br>
          <a:r>
            <a:rPr lang="en-IN" sz="1800" kern="1200" dirty="0"/>
            <a:t>POL3309HEL    12000 </a:t>
          </a:r>
          <a:br>
            <a:rPr lang="en-IN" sz="1800" kern="1200" dirty="0"/>
          </a:br>
          <a:r>
            <a:rPr lang="en-IN" sz="1800" kern="1200" dirty="0"/>
            <a:t>POL5319HEL    16700 </a:t>
          </a:r>
          <a:br>
            <a:rPr lang="en-IN" sz="1800" kern="1200" dirty="0"/>
          </a:br>
          <a:r>
            <a:rPr lang="en-IN" sz="1800" kern="1200" dirty="0"/>
            <a:t>POL6303HEL    21500 </a:t>
          </a:r>
          <a:br>
            <a:rPr lang="en-IN" sz="1800" kern="1200" dirty="0"/>
          </a:br>
          <a:r>
            <a:rPr lang="en-IN" sz="1800" kern="1200" dirty="0"/>
            <a:t>POL6093HEL     31700 </a:t>
          </a:r>
          <a:br>
            <a:rPr lang="en-IN" sz="1800" kern="1200" dirty="0"/>
          </a:br>
          <a:r>
            <a:rPr lang="en-IN" sz="1800" kern="1200" dirty="0"/>
            <a:t>POL9221HEL     42500 </a:t>
          </a:r>
          <a:br>
            <a:rPr lang="en-IN" sz="1800" kern="1200" dirty="0"/>
          </a:br>
          <a:r>
            <a:rPr lang="en-IN" sz="1800" kern="1200" dirty="0"/>
            <a:t>POL1048HEL     76500 </a:t>
          </a:r>
          <a:br>
            <a:rPr lang="en-IN" sz="1800" kern="1200" dirty="0"/>
          </a:br>
          <a:r>
            <a:rPr lang="en-IN" sz="1800" kern="1200" dirty="0"/>
            <a:t>POL2005HEL   120000</a:t>
          </a:r>
        </a:p>
      </dsp:txBody>
      <dsp:txXfrm>
        <a:off x="587568" y="587568"/>
        <a:ext cx="2837027" cy="28370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68BE1-3E77-46F0-B468-E7214C8A9BA6}">
      <dsp:nvSpPr>
        <dsp:cNvPr id="0" name=""/>
        <dsp:cNvSpPr/>
      </dsp:nvSpPr>
      <dsp:spPr>
        <a:xfrm>
          <a:off x="0" y="4828"/>
          <a:ext cx="2390863" cy="821339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          AGE GROUP 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      VIEW  INSIGHTS</a:t>
          </a:r>
          <a:endParaRPr lang="en-IN" sz="1800" kern="1200" dirty="0"/>
        </a:p>
      </dsp:txBody>
      <dsp:txXfrm>
        <a:off x="40094" y="44922"/>
        <a:ext cx="2310675" cy="7411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660C5-6911-4841-B7BB-11B3F1749199}">
      <dsp:nvSpPr>
        <dsp:cNvPr id="0" name=""/>
        <dsp:cNvSpPr/>
      </dsp:nvSpPr>
      <dsp:spPr>
        <a:xfrm>
          <a:off x="3364992" y="0"/>
          <a:ext cx="3785616" cy="1325563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/>
            <a:t>Acknowledgments</a:t>
          </a:r>
          <a:endParaRPr lang="en-IN" sz="3400" kern="1200"/>
        </a:p>
      </dsp:txBody>
      <dsp:txXfrm>
        <a:off x="3429701" y="64709"/>
        <a:ext cx="3656198" cy="1196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E77D2-560D-40BD-B857-60D5AADA73C7}">
      <dsp:nvSpPr>
        <dsp:cNvPr id="0" name=""/>
        <dsp:cNvSpPr/>
      </dsp:nvSpPr>
      <dsp:spPr>
        <a:xfrm>
          <a:off x="0" y="5349"/>
          <a:ext cx="2323323" cy="131274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/>
            <a:t>   Policies Overview </a:t>
          </a:r>
          <a:endParaRPr lang="en-IN" sz="3300" kern="1200" dirty="0"/>
        </a:p>
      </dsp:txBody>
      <dsp:txXfrm>
        <a:off x="64083" y="69432"/>
        <a:ext cx="2195157" cy="1184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21FBA-C327-4711-8088-8EF08F55F6AC}">
      <dsp:nvSpPr>
        <dsp:cNvPr id="0" name=""/>
        <dsp:cNvSpPr/>
      </dsp:nvSpPr>
      <dsp:spPr>
        <a:xfrm>
          <a:off x="0" y="3406"/>
          <a:ext cx="4204996" cy="695565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    BASIC OBSERVATIONS</a:t>
          </a:r>
          <a:endParaRPr lang="en-IN" sz="2900" kern="1200" dirty="0"/>
        </a:p>
      </dsp:txBody>
      <dsp:txXfrm>
        <a:off x="33955" y="37361"/>
        <a:ext cx="4137086" cy="627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FDFD5-FCD3-44FD-B362-CDD40A4DD6D9}">
      <dsp:nvSpPr>
        <dsp:cNvPr id="0" name=""/>
        <dsp:cNvSpPr/>
      </dsp:nvSpPr>
      <dsp:spPr>
        <a:xfrm>
          <a:off x="368" y="596074"/>
          <a:ext cx="1603086" cy="80154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Total Revenue                 :     989.25 millions INR </a:t>
          </a:r>
          <a:endParaRPr lang="en-IN" sz="1800" kern="1200" dirty="0"/>
        </a:p>
      </dsp:txBody>
      <dsp:txXfrm>
        <a:off x="368" y="596074"/>
        <a:ext cx="1603086" cy="801543"/>
      </dsp:txXfrm>
    </dsp:sp>
    <dsp:sp modelId="{CD2C6AAA-2431-439A-8228-226FD86C95D4}">
      <dsp:nvSpPr>
        <dsp:cNvPr id="0" name=""/>
        <dsp:cNvSpPr/>
      </dsp:nvSpPr>
      <dsp:spPr>
        <a:xfrm>
          <a:off x="1940102" y="596074"/>
          <a:ext cx="1603086" cy="80154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Total Customer Base    :      26,841  </a:t>
          </a:r>
          <a:endParaRPr lang="en-IN" sz="1800" kern="1200" dirty="0"/>
        </a:p>
      </dsp:txBody>
      <dsp:txXfrm>
        <a:off x="1940102" y="596074"/>
        <a:ext cx="1603086" cy="801543"/>
      </dsp:txXfrm>
    </dsp:sp>
    <dsp:sp modelId="{074D8CDB-F16B-4527-8771-0DD02429CB3A}">
      <dsp:nvSpPr>
        <dsp:cNvPr id="0" name=""/>
        <dsp:cNvSpPr/>
      </dsp:nvSpPr>
      <dsp:spPr>
        <a:xfrm>
          <a:off x="3879836" y="596074"/>
          <a:ext cx="1603086" cy="80154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Customer’s Age Groups       :      18- 65+</a:t>
          </a:r>
          <a:endParaRPr lang="en-IN" sz="1800" kern="1200" dirty="0"/>
        </a:p>
      </dsp:txBody>
      <dsp:txXfrm>
        <a:off x="3879836" y="596074"/>
        <a:ext cx="1603086" cy="8015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230BB-5790-4FF2-852A-21D8301A8E1A}">
      <dsp:nvSpPr>
        <dsp:cNvPr id="0" name=""/>
        <dsp:cNvSpPr/>
      </dsp:nvSpPr>
      <dsp:spPr>
        <a:xfrm>
          <a:off x="0" y="0"/>
          <a:ext cx="769166" cy="769166"/>
        </a:xfrm>
        <a:prstGeom prst="pie">
          <a:avLst>
            <a:gd name="adj1" fmla="val 5400000"/>
            <a:gd name="adj2" fmla="val 1620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C63F9-6EA5-42F8-90E9-002792846AB1}">
      <dsp:nvSpPr>
        <dsp:cNvPr id="0" name=""/>
        <dsp:cNvSpPr/>
      </dsp:nvSpPr>
      <dsp:spPr>
        <a:xfrm>
          <a:off x="384582" y="0"/>
          <a:ext cx="4874771" cy="769166"/>
        </a:xfrm>
        <a:prstGeom prst="rect">
          <a:avLst/>
        </a:prstGeom>
        <a:solidFill>
          <a:srgbClr val="FF0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company has 2 sales modes with 2 categories</a:t>
          </a:r>
          <a:endParaRPr lang="en-IN" sz="1600" kern="1200" dirty="0"/>
        </a:p>
      </dsp:txBody>
      <dsp:txXfrm>
        <a:off x="384582" y="0"/>
        <a:ext cx="4874771" cy="365353"/>
      </dsp:txXfrm>
    </dsp:sp>
    <dsp:sp modelId="{B8F53160-4075-4A3A-98AF-8A9AFEB73EF0}">
      <dsp:nvSpPr>
        <dsp:cNvPr id="0" name=""/>
        <dsp:cNvSpPr/>
      </dsp:nvSpPr>
      <dsp:spPr>
        <a:xfrm>
          <a:off x="201906" y="365353"/>
          <a:ext cx="365353" cy="365353"/>
        </a:xfrm>
        <a:prstGeom prst="pie">
          <a:avLst>
            <a:gd name="adj1" fmla="val 5400000"/>
            <a:gd name="adj2" fmla="val 1620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D7026-4D24-4430-BEA2-FC9F1394AA2B}">
      <dsp:nvSpPr>
        <dsp:cNvPr id="0" name=""/>
        <dsp:cNvSpPr/>
      </dsp:nvSpPr>
      <dsp:spPr>
        <a:xfrm>
          <a:off x="384582" y="365353"/>
          <a:ext cx="4874771" cy="3653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within each mode.</a:t>
          </a:r>
          <a:endParaRPr lang="en-IN" sz="1600" kern="1200"/>
        </a:p>
      </dsp:txBody>
      <dsp:txXfrm>
        <a:off x="384582" y="365353"/>
        <a:ext cx="4874771" cy="3653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E5574-2F7C-464E-AE20-7F0BF27DF74F}">
      <dsp:nvSpPr>
        <dsp:cNvPr id="0" name=""/>
        <dsp:cNvSpPr/>
      </dsp:nvSpPr>
      <dsp:spPr>
        <a:xfrm>
          <a:off x="0" y="0"/>
          <a:ext cx="1875368" cy="36933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rgbClr val="FFFF00"/>
              </a:solidFill>
            </a:rPr>
            <a:t>Offline Mode</a:t>
          </a:r>
        </a:p>
      </dsp:txBody>
      <dsp:txXfrm>
        <a:off x="10817" y="10817"/>
        <a:ext cx="1853734" cy="347698"/>
      </dsp:txXfrm>
    </dsp:sp>
    <dsp:sp modelId="{2E3E5BFF-9E19-4BAF-86D2-337A03E73F23}">
      <dsp:nvSpPr>
        <dsp:cNvPr id="0" name=""/>
        <dsp:cNvSpPr/>
      </dsp:nvSpPr>
      <dsp:spPr>
        <a:xfrm>
          <a:off x="2195068" y="0"/>
          <a:ext cx="1875368" cy="36933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Sales Agent</a:t>
          </a:r>
        </a:p>
      </dsp:txBody>
      <dsp:txXfrm>
        <a:off x="2205885" y="10817"/>
        <a:ext cx="1853734" cy="347698"/>
      </dsp:txXfrm>
    </dsp:sp>
    <dsp:sp modelId="{E407EF0B-D192-4878-B37A-F3E0D39BDE34}">
      <dsp:nvSpPr>
        <dsp:cNvPr id="0" name=""/>
        <dsp:cNvSpPr/>
      </dsp:nvSpPr>
      <dsp:spPr>
        <a:xfrm>
          <a:off x="4385499" y="0"/>
          <a:ext cx="1875368" cy="36933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Direct Sale</a:t>
          </a:r>
        </a:p>
      </dsp:txBody>
      <dsp:txXfrm>
        <a:off x="4396316" y="10817"/>
        <a:ext cx="1853734" cy="347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E5574-2F7C-464E-AE20-7F0BF27DF74F}">
      <dsp:nvSpPr>
        <dsp:cNvPr id="0" name=""/>
        <dsp:cNvSpPr/>
      </dsp:nvSpPr>
      <dsp:spPr>
        <a:xfrm>
          <a:off x="0" y="0"/>
          <a:ext cx="1875368" cy="36933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rgbClr val="FFFF00"/>
              </a:solidFill>
            </a:rPr>
            <a:t>Online Mode</a:t>
          </a:r>
        </a:p>
      </dsp:txBody>
      <dsp:txXfrm>
        <a:off x="10817" y="10817"/>
        <a:ext cx="1853734" cy="347698"/>
      </dsp:txXfrm>
    </dsp:sp>
    <dsp:sp modelId="{2E3E5BFF-9E19-4BAF-86D2-337A03E73F23}">
      <dsp:nvSpPr>
        <dsp:cNvPr id="0" name=""/>
        <dsp:cNvSpPr/>
      </dsp:nvSpPr>
      <dsp:spPr>
        <a:xfrm>
          <a:off x="2042676" y="0"/>
          <a:ext cx="1875368" cy="36933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Application</a:t>
          </a:r>
        </a:p>
      </dsp:txBody>
      <dsp:txXfrm>
        <a:off x="2053493" y="10817"/>
        <a:ext cx="1853734" cy="347698"/>
      </dsp:txXfrm>
    </dsp:sp>
    <dsp:sp modelId="{E407EF0B-D192-4878-B37A-F3E0D39BDE34}">
      <dsp:nvSpPr>
        <dsp:cNvPr id="0" name=""/>
        <dsp:cNvSpPr/>
      </dsp:nvSpPr>
      <dsp:spPr>
        <a:xfrm>
          <a:off x="4390137" y="0"/>
          <a:ext cx="1875368" cy="36933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Websites</a:t>
          </a:r>
          <a:endParaRPr lang="en-IN" sz="1600" kern="1200" dirty="0"/>
        </a:p>
      </dsp:txBody>
      <dsp:txXfrm>
        <a:off x="4400954" y="10817"/>
        <a:ext cx="1853734" cy="3476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F29C9-2F9A-4418-A766-D608E55837C2}">
      <dsp:nvSpPr>
        <dsp:cNvPr id="0" name=""/>
        <dsp:cNvSpPr/>
      </dsp:nvSpPr>
      <dsp:spPr>
        <a:xfrm>
          <a:off x="0" y="43370"/>
          <a:ext cx="3895392" cy="150579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/>
            <a:t>  GENERAL VIEW	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/>
            <a:t>        INSIGHTS</a:t>
          </a:r>
          <a:endParaRPr lang="en-IN" sz="3300" kern="1200" dirty="0"/>
        </a:p>
      </dsp:txBody>
      <dsp:txXfrm>
        <a:off x="73507" y="116877"/>
        <a:ext cx="3748378" cy="13587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BEA0C-D7DD-4DB3-B794-775EC526EBC2}">
      <dsp:nvSpPr>
        <dsp:cNvPr id="0" name=""/>
        <dsp:cNvSpPr/>
      </dsp:nvSpPr>
      <dsp:spPr>
        <a:xfrm>
          <a:off x="0" y="19583"/>
          <a:ext cx="2974327" cy="91494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          SALES  VIEW                 	Insights</a:t>
          </a:r>
          <a:endParaRPr lang="en-IN" sz="2300" kern="1200" dirty="0"/>
        </a:p>
      </dsp:txBody>
      <dsp:txXfrm>
        <a:off x="44664" y="64247"/>
        <a:ext cx="2884999" cy="82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4E65-E16F-7DAE-D911-A0C6E4721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B1166-6664-DFDE-B8CF-C96482D99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0229D-64F1-6EC8-1806-08CEB218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1D0CB-CBD1-92ED-A188-69D7C3C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DFC2F-8225-6457-169C-7D105ADC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43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BFEB-4FB6-B517-7B0F-6A6F907D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13507-71ED-D163-F76C-F30987412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A593C-28F4-9B24-774D-1C4E888C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8721D-1724-8A70-F482-78CD6A3E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AA655-2613-87AC-4536-D21437C4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769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BB60A-1666-5492-4961-320FB6405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F87C6-79AA-2530-2482-D3B2B0D3D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82CAC-0ACE-DA84-FA48-FD7B1017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ECF40-0CD9-1679-E1CE-7F28695C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E09D6-92D6-ACE8-2983-0000F800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74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FDBF-33B0-36C6-F597-56FAC069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A417-9A08-3FC7-7CCC-35AE624FA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B9148-69B7-2217-9836-AF8C401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C5379-2228-504A-73A2-8A5EECB9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21F6-7835-1E47-4549-3F5E663B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762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1D52-A2B2-5BE8-E701-CEFA1B0E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825A3-F9CC-C06C-DB44-BDF646315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563F-5E82-9DFE-A817-BA08E6DA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31E66-C450-BB14-5AD0-EF2DBC8C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32371-9C53-06D2-1C15-36B25FB5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802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EF27-6D74-879D-02E8-59D14E6D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2BB44-BBBC-1596-7004-AC286A27E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97106-B264-F06C-F36C-EC974751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2D688-56F9-B4AD-B1C5-D983731C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10E0B-48C1-F6C9-1052-73FB3271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E2D70-DDC2-5D41-DB56-C23D40B8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3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BE72-A2FA-D8C2-2399-35C34280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78DD2-2AE9-4F0F-5364-EAD0FF18B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0861C-E950-74D0-F9F2-F4FD34D2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BF429-1AF0-715F-CCD0-D976950A8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FE637-7040-574E-E5A1-9357919DB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74E245-1FBF-C3F9-A017-A5D5D2E0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AEB9F-84E9-E953-6D24-C4ACAA41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192F5-8AD8-64BF-35D3-4074B9D1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638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28EE-1758-6907-DF12-7E602EAB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D3BE6-B41E-67F1-3E2C-66E2D68C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F3F1A-B1F0-E51B-E79C-380834289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0CB2A-6F07-7674-7297-15BD14BE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24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81915-0BB8-3F76-7FEB-B06A0D2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5DB0B-466F-4BE6-41FC-403910CA6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264BC-F497-E7F0-D915-7CF937B0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19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D72B-039B-0B79-F93B-36A2C16B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3E62-A062-2559-32BB-27564AC01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E27C7-26FD-69CE-5F86-B2CB775EE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40B9C-E6B5-96BE-913A-E8D07770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30C10-AD87-BB76-522A-B971F86F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EE385-3DCE-2378-5817-F0775B0A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354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3C97-4CA0-9D8E-034B-A8D33E08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96EF2-64AC-4499-3328-9195B8CAA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81451-617C-B162-789C-7553F0B95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950DE-9F3B-121B-C974-00AEAB46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4F601-C012-6B98-F282-9A72B358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C2E40-CF79-0755-6160-EEEABD7B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851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3056D-09C9-405D-DD94-32936C99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9E034-24CC-9113-E9D2-9C0FCFF12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62DC6-BDC5-DF15-B524-34B5652DB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35C10-B3E8-44E6-A95D-8CB915E31E5D}" type="datetimeFigureOut">
              <a:rPr lang="en-IN" smtClean="0"/>
              <a:t>06-03-2024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78EC9-5AF9-AE89-82D0-0CB44FB56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50ACE-DC8D-F265-98AA-AFCE355C9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B043E-CAB1-40AA-BB3B-A3A9973168E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72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jayconnect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www.linkedin.com/in/drajaysingh-chauhan-1a346b291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9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21" Type="http://schemas.openxmlformats.org/officeDocument/2006/relationships/diagramQuickStyle" Target="../diagrams/quickStyle4.xml"/><Relationship Id="rId34" Type="http://schemas.openxmlformats.org/officeDocument/2006/relationships/diagramData" Target="../diagrams/data7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38" Type="http://schemas.microsoft.com/office/2007/relationships/diagramDrawing" Target="../diagrams/drawing7.xml"/><Relationship Id="rId2" Type="http://schemas.openxmlformats.org/officeDocument/2006/relationships/audio" Target="../media/media3.mp3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microsoft.com/office/2007/relationships/media" Target="../media/media3.mp3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37" Type="http://schemas.openxmlformats.org/officeDocument/2006/relationships/diagramColors" Target="../diagrams/colors7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36" Type="http://schemas.openxmlformats.org/officeDocument/2006/relationships/diagramQuickStyle" Target="../diagrams/quickStyle7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Relationship Id="rId35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3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microsoft.com/office/2007/relationships/diagramDrawing" Target="../diagrams/drawing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microsoft.com/office/2007/relationships/diagramDrawing" Target="../diagrams/drawin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diagramData" Target="../diagrams/data10.xml"/><Relationship Id="rId5" Type="http://schemas.openxmlformats.org/officeDocument/2006/relationships/image" Target="../media/image9.png"/><Relationship Id="rId10" Type="http://schemas.microsoft.com/office/2007/relationships/diagramDrawing" Target="../diagrams/drawing10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8451-28A5-9220-D517-F8FCD72E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5F1A0-4EAA-FCA5-2664-37EB20534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38" y="34205"/>
            <a:ext cx="2110614" cy="18539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7500E-EF06-3926-5A59-02EF5BA8B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5" y="170898"/>
            <a:ext cx="1714725" cy="169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1BCA8-31B8-A66E-FAA6-C8D8C2C1A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288" y="170897"/>
            <a:ext cx="1855367" cy="1699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41577-9FDE-E06C-537D-C4682251DBBD}"/>
              </a:ext>
            </a:extLst>
          </p:cNvPr>
          <p:cNvSpPr txBox="1"/>
          <p:nvPr/>
        </p:nvSpPr>
        <p:spPr>
          <a:xfrm>
            <a:off x="1648394" y="1902992"/>
            <a:ext cx="80765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b="1" i="0" dirty="0">
                <a:solidFill>
                  <a:srgbClr val="000000"/>
                </a:solidFill>
                <a:effectLst/>
                <a:latin typeface="Segoe UI Bold" panose="020B0802040204020203" pitchFamily="34" charset="0"/>
              </a:rPr>
              <a:t>SHIELD INSURANCE  	PERFORMANCE ANALYSIS REPORT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C5969-6E07-56BB-5DC0-55D8042A1325}"/>
              </a:ext>
            </a:extLst>
          </p:cNvPr>
          <p:cNvSpPr txBox="1"/>
          <p:nvPr/>
        </p:nvSpPr>
        <p:spPr>
          <a:xfrm>
            <a:off x="4631338" y="4947676"/>
            <a:ext cx="750465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CREATED BY - Dr. AJAY SINGH CHAUHAN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800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	                          Medical Graduate ,</a:t>
            </a: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Medical Data Analyst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D2DE0-7A36-761B-C4D8-BA7D50A28E87}"/>
              </a:ext>
            </a:extLst>
          </p:cNvPr>
          <p:cNvSpPr txBox="1"/>
          <p:nvPr/>
        </p:nvSpPr>
        <p:spPr>
          <a:xfrm>
            <a:off x="8383664" y="5700576"/>
            <a:ext cx="3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6"/>
              </a:rPr>
              <a:t> </a:t>
            </a:r>
            <a:r>
              <a:rPr lang="en-IN" dirty="0" err="1">
                <a:hlinkClick r:id="rId6"/>
              </a:rPr>
              <a:t>DrAjaysingh</a:t>
            </a:r>
            <a:r>
              <a:rPr lang="en-IN" dirty="0">
                <a:hlinkClick r:id="rId6"/>
              </a:rPr>
              <a:t> </a:t>
            </a:r>
            <a:r>
              <a:rPr lang="en-IN" dirty="0" err="1">
                <a:hlinkClick r:id="rId6"/>
              </a:rPr>
              <a:t>chauhan</a:t>
            </a:r>
            <a:r>
              <a:rPr lang="en-IN" dirty="0">
                <a:hlinkClick r:id="rId6"/>
              </a:rPr>
              <a:t> | LinkedIn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392262-FC63-30F7-78A6-2017871E3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15" y="5745808"/>
            <a:ext cx="508932" cy="4702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9D2CC1-E600-B3AE-636C-8C08E9291E9E}"/>
              </a:ext>
            </a:extLst>
          </p:cNvPr>
          <p:cNvSpPr txBox="1"/>
          <p:nvPr/>
        </p:nvSpPr>
        <p:spPr>
          <a:xfrm>
            <a:off x="7375977" y="6308209"/>
            <a:ext cx="469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hlinkClick r:id="rId8"/>
              </a:rPr>
              <a:t>ajayconnect (DrAjaysingh chauhan) (github.com)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A13B46-0F7C-844F-F6BE-E3DA679DE4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601" y="6308209"/>
            <a:ext cx="637563" cy="369332"/>
          </a:xfrm>
          <a:prstGeom prst="rect">
            <a:avLst/>
          </a:prstGeom>
        </p:spPr>
      </p:pic>
      <p:pic>
        <p:nvPicPr>
          <p:cNvPr id="3" name="s1">
            <a:hlinkClick r:id="" action="ppaction://media"/>
            <a:extLst>
              <a:ext uri="{FF2B5EF4-FFF2-40B4-BE49-F238E27FC236}">
                <a16:creationId xmlns:a16="http://schemas.microsoft.com/office/drawing/2014/main" id="{9FFA64EC-6870-E7E5-E48A-7AFF44CE1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081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9827" y="5855515"/>
            <a:ext cx="1428567" cy="9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1665-F60E-BFBB-F586-9DAE7DA4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48" y="334909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+mn-lt"/>
                <a:ea typeface="Segoe UI Black" panose="020B0A02040204020203" pitchFamily="34" charset="0"/>
              </a:rPr>
              <a:t>Project Overview  </a:t>
            </a:r>
            <a:r>
              <a:rPr lang="en-US" sz="6000" b="1" dirty="0">
                <a:latin typeface="+mn-lt"/>
              </a:rPr>
              <a:t>: </a:t>
            </a:r>
            <a:br>
              <a:rPr lang="en-US" sz="2800" dirty="0"/>
            </a:br>
            <a:r>
              <a:rPr lang="en-US" sz="2800" b="1" dirty="0"/>
              <a:t>My role as a Medical Data Analyst Intern involved engaging with our client, Shield Insurance, to understand their needs, analyze data, and create a user-friendly smart dashboard. The goal was to empower Shield Insurance with valuable business insights for informed decision making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31621-3446-56E5-CE22-2B9407412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25" y="2251420"/>
            <a:ext cx="5789105" cy="922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4000" b="1" dirty="0">
                <a:ea typeface="Segoe UI Black" panose="020B0A02040204020203" pitchFamily="34" charset="0"/>
              </a:rPr>
              <a:t>About Company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B8457-32C0-9BA2-8EAB-DE284603807A}"/>
              </a:ext>
            </a:extLst>
          </p:cNvPr>
          <p:cNvSpPr txBox="1"/>
          <p:nvPr/>
        </p:nvSpPr>
        <p:spPr>
          <a:xfrm>
            <a:off x="226027" y="2756863"/>
            <a:ext cx="91725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Shield Insurance is renowned for offering comprehensive coverage, protecting individuals from life's uncertainties. Their commitment to reliable coverage sets them apart in the industry	</a:t>
            </a:r>
            <a:r>
              <a:rPr lang="en-US" sz="1600" dirty="0"/>
              <a:t>																																																																																	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997BF-E9E6-DF6B-5454-30C55FCB7BC3}"/>
              </a:ext>
            </a:extLst>
          </p:cNvPr>
          <p:cNvSpPr txBox="1"/>
          <p:nvPr/>
        </p:nvSpPr>
        <p:spPr>
          <a:xfrm>
            <a:off x="226027" y="3423953"/>
            <a:ext cx="114499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Shield Insurance provides a diverse range of 9 policies, catering to the needs of customers through both online platforms such as the website and app, as well as offline channels</a:t>
            </a:r>
          </a:p>
          <a:p>
            <a:r>
              <a:rPr lang="en-US" sz="2000" dirty="0"/>
              <a:t>facilitated by agents and direct services. The sales operations are strategically spread across major cities including Delhi, NCR, Indore, Chennai, Mumbai, and Hyderabad.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73F4F-CBAC-9492-E31E-33FA685AA922}"/>
              </a:ext>
            </a:extLst>
          </p:cNvPr>
          <p:cNvSpPr txBox="1"/>
          <p:nvPr/>
        </p:nvSpPr>
        <p:spPr>
          <a:xfrm>
            <a:off x="133525" y="4747392"/>
            <a:ext cx="116721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ea typeface="Segoe UI Black" panose="020B0A02040204020203" pitchFamily="34" charset="0"/>
              </a:rPr>
              <a:t>POLICES AND SALES :</a:t>
            </a:r>
          </a:p>
          <a:p>
            <a:r>
              <a:rPr lang="en-US" dirty="0"/>
              <a:t>This extensive array of policies ensures that customers have a variety of options to choose from based on their individual requirements. </a:t>
            </a:r>
          </a:p>
          <a:p>
            <a:r>
              <a:rPr lang="en-US" dirty="0"/>
              <a:t>The convenience of online transactions via the website and app offers a modern and efficient way for clients to explore and purchase policies from the comfort of their homes</a:t>
            </a:r>
          </a:p>
        </p:txBody>
      </p:sp>
      <p:pic>
        <p:nvPicPr>
          <p:cNvPr id="4" name="s2">
            <a:hlinkClick r:id="" action="ppaction://media"/>
            <a:extLst>
              <a:ext uri="{FF2B5EF4-FFF2-40B4-BE49-F238E27FC236}">
                <a16:creationId xmlns:a16="http://schemas.microsoft.com/office/drawing/2014/main" id="{86505F48-0908-FE8C-D1BF-C6E51C038D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923" y="2360133"/>
            <a:ext cx="1029050" cy="7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7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4E34E3-451D-53D5-2E46-3DC7CD439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841111"/>
              </p:ext>
            </p:extLst>
          </p:nvPr>
        </p:nvGraphicFramePr>
        <p:xfrm>
          <a:off x="410546" y="1984247"/>
          <a:ext cx="401216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AFD93-990A-D423-F560-12F40D86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811ED1-95F2-875C-A849-10024A340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026954"/>
              </p:ext>
            </p:extLst>
          </p:nvPr>
        </p:nvGraphicFramePr>
        <p:xfrm>
          <a:off x="1138335" y="110263"/>
          <a:ext cx="2323323" cy="132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58CB48-4335-FBF1-0DC8-92E7A84F4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856351"/>
              </p:ext>
            </p:extLst>
          </p:nvPr>
        </p:nvGraphicFramePr>
        <p:xfrm>
          <a:off x="6372808" y="287756"/>
          <a:ext cx="4204996" cy="70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A878237-46CA-3F82-D2C0-3EE21DC44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830310"/>
              </p:ext>
            </p:extLst>
          </p:nvPr>
        </p:nvGraphicFramePr>
        <p:xfrm>
          <a:off x="6298162" y="1433702"/>
          <a:ext cx="5483291" cy="1993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9BA8172-4A74-9F33-5FFD-1C849A112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836753"/>
              </p:ext>
            </p:extLst>
          </p:nvPr>
        </p:nvGraphicFramePr>
        <p:xfrm>
          <a:off x="6144986" y="3513585"/>
          <a:ext cx="5259355" cy="769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FE8D5E86-F448-76F8-8806-5D978F955A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002212"/>
              </p:ext>
            </p:extLst>
          </p:nvPr>
        </p:nvGraphicFramePr>
        <p:xfrm>
          <a:off x="5767872" y="4958296"/>
          <a:ext cx="62655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082D416A-CC64-2EE0-5C8B-57BF656F6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7415612"/>
              </p:ext>
            </p:extLst>
          </p:nvPr>
        </p:nvGraphicFramePr>
        <p:xfrm>
          <a:off x="5767872" y="5828471"/>
          <a:ext cx="62655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4" r:lo="rId35" r:qs="rId36" r:cs="rId37"/>
          </a:graphicData>
        </a:graphic>
      </p:graphicFrame>
      <p:pic>
        <p:nvPicPr>
          <p:cNvPr id="5" name="s3">
            <a:hlinkClick r:id="" action="ppaction://media"/>
            <a:extLst>
              <a:ext uri="{FF2B5EF4-FFF2-40B4-BE49-F238E27FC236}">
                <a16:creationId xmlns:a16="http://schemas.microsoft.com/office/drawing/2014/main" id="{473E2969-8077-C93A-EF35-DC676CDEB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10698759" y="932859"/>
            <a:ext cx="1163273" cy="89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693A-B03D-45D5-0146-B6ED5731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8" y="111967"/>
            <a:ext cx="11924523" cy="728404"/>
          </a:xfrm>
        </p:spPr>
        <p:txBody>
          <a:bodyPr>
            <a:noAutofit/>
          </a:bodyPr>
          <a:lstStyle/>
          <a:p>
            <a:r>
              <a:rPr lang="en-US" sz="3200" b="1" dirty="0"/>
              <a:t>Dash Board Overview : </a:t>
            </a:r>
            <a:r>
              <a:rPr lang="en-US" sz="1800" b="1" dirty="0"/>
              <a:t>The dashboard is organized into four distinct pages, each serving a specific purpose to enhance user experience and provide comprehensive insights. Let's delve into the details of each section: </a:t>
            </a:r>
            <a:endParaRPr lang="en-IN" sz="1800" dirty="0"/>
          </a:p>
        </p:txBody>
      </p:sp>
      <p:pic>
        <p:nvPicPr>
          <p:cNvPr id="4" name="s1">
            <a:hlinkClick r:id="" action="ppaction://media"/>
            <a:extLst>
              <a:ext uri="{FF2B5EF4-FFF2-40B4-BE49-F238E27FC236}">
                <a16:creationId xmlns:a16="http://schemas.microsoft.com/office/drawing/2014/main" id="{DC9BAF80-9F3B-D70A-C6C6-2D3E7B4B48E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506598"/>
            <a:ext cx="609600" cy="79870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B85A2-20E4-FFDC-8371-0F085E66C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045028"/>
            <a:ext cx="12192000" cy="5812972"/>
          </a:xfrm>
          <a:prstGeom prst="rect">
            <a:avLst/>
          </a:prstGeom>
        </p:spPr>
      </p:pic>
      <p:pic>
        <p:nvPicPr>
          <p:cNvPr id="3" name="s4">
            <a:hlinkClick r:id="" action="ppaction://media"/>
            <a:extLst>
              <a:ext uri="{FF2B5EF4-FFF2-40B4-BE49-F238E27FC236}">
                <a16:creationId xmlns:a16="http://schemas.microsoft.com/office/drawing/2014/main" id="{4B95225A-50C6-4781-E942-0CACE31DEE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8150" y="2197916"/>
            <a:ext cx="1045828" cy="7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4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C16B-78A6-7EE7-025F-C698E375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32A99BE-AB11-004A-BD00-DE48BCBA5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847432" cy="6855096"/>
          </a:xfr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0B7402-BC33-CBE4-B048-BAD0EE642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6954010"/>
              </p:ext>
            </p:extLst>
          </p:nvPr>
        </p:nvGraphicFramePr>
        <p:xfrm>
          <a:off x="8039237" y="141524"/>
          <a:ext cx="3895392" cy="1549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60FDD48-635B-DBD0-6C18-5697A9853015}"/>
              </a:ext>
            </a:extLst>
          </p:cNvPr>
          <p:cNvSpPr txBox="1"/>
          <p:nvPr/>
        </p:nvSpPr>
        <p:spPr>
          <a:xfrm>
            <a:off x="7847432" y="2004643"/>
            <a:ext cx="4282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Delhi NCR leads in Revenue and Customer</a:t>
            </a:r>
          </a:p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Acquisition Among all the cities, with a total</a:t>
            </a:r>
          </a:p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11,007 Customers and 402 M Revenue</a:t>
            </a:r>
            <a:endParaRPr lang="en-I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1FDED-F738-0065-A349-EF7343EF2DC7}"/>
              </a:ext>
            </a:extLst>
          </p:cNvPr>
          <p:cNvSpPr txBox="1"/>
          <p:nvPr/>
        </p:nvSpPr>
        <p:spPr>
          <a:xfrm>
            <a:off x="7847432" y="3543696"/>
            <a:ext cx="4159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Highest Revenue-Generating month is March with 264 Millions</a:t>
            </a:r>
            <a:endParaRPr lang="en-I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642F5-4637-5100-1C5C-8FB301958E3A}"/>
              </a:ext>
            </a:extLst>
          </p:cNvPr>
          <p:cNvSpPr txBox="1"/>
          <p:nvPr/>
        </p:nvSpPr>
        <p:spPr>
          <a:xfrm>
            <a:off x="7909247" y="4528751"/>
            <a:ext cx="40253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Highest Customer Acquisition month</a:t>
            </a:r>
          </a:p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March with 7081 Customers</a:t>
            </a:r>
            <a:endParaRPr lang="en-I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4C18C4-A5AF-1561-09B6-BCF9D82BE6C6}"/>
              </a:ext>
            </a:extLst>
          </p:cNvPr>
          <p:cNvSpPr txBox="1"/>
          <p:nvPr/>
        </p:nvSpPr>
        <p:spPr>
          <a:xfrm>
            <a:off x="7971063" y="5793146"/>
            <a:ext cx="4159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Age Group with the highest revenue</a:t>
            </a:r>
          </a:p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Highest number of customers is 31-40</a:t>
            </a:r>
          </a:p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</a:t>
            </a:r>
            <a:endParaRPr lang="en-I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s5">
            <a:hlinkClick r:id="" action="ppaction://media"/>
            <a:extLst>
              <a:ext uri="{FF2B5EF4-FFF2-40B4-BE49-F238E27FC236}">
                <a16:creationId xmlns:a16="http://schemas.microsoft.com/office/drawing/2014/main" id="{1ABED703-601D-EACF-2EE7-BB776A3D77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88800" y="5242658"/>
            <a:ext cx="1045828" cy="5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3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785A1-CA04-3EFC-CB23-DEE8B18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1CB12-EBBF-6475-9A4E-717EA1B2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024"/>
            <a:ext cx="7875037" cy="6891023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BF643A0-8D58-7350-15DA-7005411C3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215011"/>
              </p:ext>
            </p:extLst>
          </p:nvPr>
        </p:nvGraphicFramePr>
        <p:xfrm>
          <a:off x="8354785" y="155487"/>
          <a:ext cx="2974327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5B18FF1-1E8E-DB62-5FF5-1F22A89F9D9F}"/>
              </a:ext>
            </a:extLst>
          </p:cNvPr>
          <p:cNvSpPr txBox="1"/>
          <p:nvPr/>
        </p:nvSpPr>
        <p:spPr>
          <a:xfrm>
            <a:off x="7875037" y="1328965"/>
            <a:ext cx="4186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Most Successful Sales Mode for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 and Customer Acquisition is the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Offline-Agent Mode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C38B33-38C9-6660-0B97-6CFE12DEBA7D}"/>
              </a:ext>
            </a:extLst>
          </p:cNvPr>
          <p:cNvSpPr txBox="1"/>
          <p:nvPr/>
        </p:nvSpPr>
        <p:spPr>
          <a:xfrm>
            <a:off x="7864832" y="2444677"/>
            <a:ext cx="4331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Offline Agent Channel Acquires the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Majority of Clients Accounting for 55.41 % Customers &amp; 55.67% of Revenue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62479F-7624-6B21-873F-F27D8BFE063A}"/>
              </a:ext>
            </a:extLst>
          </p:cNvPr>
          <p:cNvSpPr txBox="1"/>
          <p:nvPr/>
        </p:nvSpPr>
        <p:spPr>
          <a:xfrm>
            <a:off x="7864832" y="3647380"/>
            <a:ext cx="4147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App and  Online Website showed revenue growth from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Feb 2023, while Offline-Direct declined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052F0-CDDC-BA2C-2E53-2C0B16C35CDB}"/>
              </a:ext>
            </a:extLst>
          </p:cNvPr>
          <p:cNvSpPr txBox="1"/>
          <p:nvPr/>
        </p:nvSpPr>
        <p:spPr>
          <a:xfrm>
            <a:off x="7864832" y="4869627"/>
            <a:ext cx="3954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Offline-Agent mode showed a sudden Decline in the month of March 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7C65C5-0395-E903-9295-F80A762B9C71}"/>
              </a:ext>
            </a:extLst>
          </p:cNvPr>
          <p:cNvSpPr txBox="1"/>
          <p:nvPr/>
        </p:nvSpPr>
        <p:spPr>
          <a:xfrm>
            <a:off x="7930539" y="5744188"/>
            <a:ext cx="4147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Offline Direct mode is the worst performing mode, certain changes need to be Done to boost performance  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s6">
            <a:hlinkClick r:id="" action="ppaction://media"/>
            <a:extLst>
              <a:ext uri="{FF2B5EF4-FFF2-40B4-BE49-F238E27FC236}">
                <a16:creationId xmlns:a16="http://schemas.microsoft.com/office/drawing/2014/main" id="{BFA432AD-3592-4A52-C324-DFD32798E9E3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80737" y="5369732"/>
            <a:ext cx="809491" cy="520683"/>
          </a:xfrm>
        </p:spPr>
      </p:pic>
    </p:spTree>
    <p:extLst>
      <p:ext uri="{BB962C8B-B14F-4D97-AF65-F5344CB8AC3E}">
        <p14:creationId xmlns:p14="http://schemas.microsoft.com/office/powerpoint/2010/main" val="23467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6BAE-EE6A-A1DA-8DD2-D4F0D2A0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09" y="1735001"/>
            <a:ext cx="4484965" cy="88084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31-40 age Group  Appeared as the most prominent</a:t>
            </a:r>
            <a:b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Base Across all Policies while 65+ has the lowest one</a:t>
            </a:r>
            <a:br>
              <a:rPr lang="en-US" sz="2000" dirty="0"/>
            </a:br>
            <a:endParaRPr lang="en-IN" sz="2000" dirty="0"/>
          </a:p>
        </p:txBody>
      </p:sp>
      <p:pic>
        <p:nvPicPr>
          <p:cNvPr id="4" name="Cut_s7">
            <a:hlinkClick r:id="" action="ppaction://media"/>
            <a:extLst>
              <a:ext uri="{FF2B5EF4-FFF2-40B4-BE49-F238E27FC236}">
                <a16:creationId xmlns:a16="http://schemas.microsoft.com/office/drawing/2014/main" id="{35FAD956-482D-B8B4-4571-B25E1565CF6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6080" y="647102"/>
            <a:ext cx="872455" cy="733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32BF0-91FF-611E-0D27-92539697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51" y="0"/>
            <a:ext cx="7585221" cy="685800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C3D2D7D-1E54-F540-9313-2EFA57251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095500"/>
              </p:ext>
            </p:extLst>
          </p:nvPr>
        </p:nvGraphicFramePr>
        <p:xfrm>
          <a:off x="8632271" y="279339"/>
          <a:ext cx="2390863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CD14D7C-8CBE-D36D-DDFB-D9FCCCBF8AEB}"/>
              </a:ext>
            </a:extLst>
          </p:cNvPr>
          <p:cNvSpPr txBox="1">
            <a:spLocks/>
          </p:cNvSpPr>
          <p:nvPr/>
        </p:nvSpPr>
        <p:spPr>
          <a:xfrm>
            <a:off x="7650759" y="3069812"/>
            <a:ext cx="4484965" cy="880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31-40 age Group  has the Highest Contributed in term of Revenue collection while 18-24 age group has lowest one</a:t>
            </a:r>
            <a:br>
              <a:rPr lang="en-US" sz="2000" dirty="0"/>
            </a:br>
            <a:endParaRPr lang="en-IN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0FB232-6FC8-18EA-7B18-B911CA768554}"/>
              </a:ext>
            </a:extLst>
          </p:cNvPr>
          <p:cNvSpPr txBox="1">
            <a:spLocks/>
          </p:cNvSpPr>
          <p:nvPr/>
        </p:nvSpPr>
        <p:spPr>
          <a:xfrm>
            <a:off x="7650759" y="4305071"/>
            <a:ext cx="4484965" cy="880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31-40 age Group has the Highest 540M Estimated settlement Amount while 18-24 Age Group has the Lowest 49M.</a:t>
            </a:r>
            <a:br>
              <a:rPr lang="en-US" sz="2000" b="1" dirty="0"/>
            </a:b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A09EC-9D0F-9CCE-8103-AAE38BBE47C8}"/>
              </a:ext>
            </a:extLst>
          </p:cNvPr>
          <p:cNvSpPr txBox="1"/>
          <p:nvPr/>
        </p:nvSpPr>
        <p:spPr>
          <a:xfrm>
            <a:off x="7650759" y="5218095"/>
            <a:ext cx="46391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Policy 'POL4321HEL' with a base premium of ₹5,000/-</a:t>
            </a:r>
          </a:p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gathered a customer base exceeding 4000 as highest amongst all the policies</a:t>
            </a:r>
            <a:endParaRPr lang="en-I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314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29C2-5998-86FF-A278-5CCB744FFD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43551-1BBC-C892-B478-8766F284E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AF8B1-37C0-EACE-59BB-8366B77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4"/>
            <a:ext cx="12192000" cy="68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490CFF-62DD-2DD6-EDDD-FD29CDD72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298478"/>
              </p:ext>
            </p:extLst>
          </p:nvPr>
        </p:nvGraphicFramePr>
        <p:xfrm>
          <a:off x="788215" y="176169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07EA-0031-F808-FC0B-5DD04A74B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0" y="1764832"/>
            <a:ext cx="10615569" cy="3283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     </a:t>
            </a: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Before I conclude, I would like to express my  	gratitude to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Dhaval Patel Sir and </a:t>
            </a:r>
            <a:r>
              <a:rPr lang="en-US" sz="4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Hemanand</a:t>
            </a: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Vadivel Sir 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for their 	guidance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and support throughout this internship “</a:t>
            </a:r>
            <a:endParaRPr lang="en-IN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6A7D5-2B29-B4B9-1CAF-7489A5ED199C}"/>
              </a:ext>
            </a:extLst>
          </p:cNvPr>
          <p:cNvSpPr txBox="1"/>
          <p:nvPr/>
        </p:nvSpPr>
        <p:spPr>
          <a:xfrm>
            <a:off x="1963024" y="5358392"/>
            <a:ext cx="65937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                 </a:t>
            </a:r>
            <a:r>
              <a:rPr lang="en-IN" sz="4000" dirty="0">
                <a:solidFill>
                  <a:srgbClr val="C00000"/>
                </a:solidFill>
                <a:latin typeface="Showcard Gothic" panose="04020904020102020604" pitchFamily="82" charset="0"/>
              </a:rPr>
              <a:t>THANK YOU FOR</a:t>
            </a:r>
          </a:p>
          <a:p>
            <a:r>
              <a:rPr lang="en-IN" sz="4000" dirty="0">
                <a:solidFill>
                  <a:srgbClr val="C00000"/>
                </a:solidFill>
                <a:latin typeface="Showcard Gothic" panose="04020904020102020604" pitchFamily="82" charset="0"/>
              </a:rPr>
              <a:t>                       WATCHING</a:t>
            </a:r>
          </a:p>
        </p:txBody>
      </p:sp>
    </p:spTree>
    <p:extLst>
      <p:ext uri="{BB962C8B-B14F-4D97-AF65-F5344CB8AC3E}">
        <p14:creationId xmlns:p14="http://schemas.microsoft.com/office/powerpoint/2010/main" val="351287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714</Words>
  <Application>Microsoft Office PowerPoint</Application>
  <PresentationFormat>Widescreen</PresentationFormat>
  <Paragraphs>64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Segoe UI Black</vt:lpstr>
      <vt:lpstr>Segoe UI Bold</vt:lpstr>
      <vt:lpstr>Showcard Gothic</vt:lpstr>
      <vt:lpstr>Office Theme</vt:lpstr>
      <vt:lpstr>PowerPoint Presentation</vt:lpstr>
      <vt:lpstr>Project Overview  :  My role as a Medical Data Analyst Intern involved engaging with our client, Shield Insurance, to understand their needs, analyze data, and create a user-friendly smart dashboard. The goal was to empower Shield Insurance with valuable business insights for informed decision making</vt:lpstr>
      <vt:lpstr>PowerPoint Presentation</vt:lpstr>
      <vt:lpstr>Dash Board Overview : The dashboard is organized into four distinct pages, each serving a specific purpose to enhance user experience and provide comprehensive insights. Let's delve into the details of each section: </vt:lpstr>
      <vt:lpstr>PowerPoint Presentation</vt:lpstr>
      <vt:lpstr>PowerPoint Presentation</vt:lpstr>
      <vt:lpstr>The 31-40 age Group  Appeared as the most prominent Customer Base Across all Policies while 65+ has the lowest one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AJAYSINGH CHAUHAN</dc:creator>
  <cp:lastModifiedBy>AJAYSINGH CHAUHAN</cp:lastModifiedBy>
  <cp:revision>9</cp:revision>
  <dcterms:created xsi:type="dcterms:W3CDTF">2024-02-29T11:57:53Z</dcterms:created>
  <dcterms:modified xsi:type="dcterms:W3CDTF">2024-03-06T13:47:25Z</dcterms:modified>
</cp:coreProperties>
</file>